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12" r:id="rId2"/>
    <p:sldId id="380" r:id="rId3"/>
    <p:sldId id="381" r:id="rId4"/>
    <p:sldId id="382" r:id="rId5"/>
    <p:sldId id="384" r:id="rId6"/>
    <p:sldId id="314" r:id="rId7"/>
    <p:sldId id="386" r:id="rId8"/>
    <p:sldId id="315" r:id="rId9"/>
    <p:sldId id="316" r:id="rId10"/>
    <p:sldId id="388" r:id="rId11"/>
    <p:sldId id="318" r:id="rId12"/>
    <p:sldId id="319" r:id="rId13"/>
    <p:sldId id="320" r:id="rId14"/>
    <p:sldId id="366" r:id="rId15"/>
    <p:sldId id="371" r:id="rId16"/>
    <p:sldId id="324" r:id="rId17"/>
    <p:sldId id="326" r:id="rId18"/>
    <p:sldId id="327" r:id="rId19"/>
    <p:sldId id="328" r:id="rId20"/>
    <p:sldId id="329" r:id="rId21"/>
    <p:sldId id="389" r:id="rId22"/>
    <p:sldId id="390" r:id="rId23"/>
    <p:sldId id="372" r:id="rId24"/>
    <p:sldId id="373" r:id="rId25"/>
    <p:sldId id="374" r:id="rId26"/>
    <p:sldId id="400" r:id="rId27"/>
    <p:sldId id="368" r:id="rId28"/>
    <p:sldId id="402" r:id="rId29"/>
    <p:sldId id="339" r:id="rId30"/>
    <p:sldId id="393" r:id="rId31"/>
    <p:sldId id="342" r:id="rId32"/>
    <p:sldId id="395" r:id="rId33"/>
    <p:sldId id="345" r:id="rId34"/>
    <p:sldId id="397" r:id="rId35"/>
    <p:sldId id="348" r:id="rId36"/>
    <p:sldId id="398" r:id="rId37"/>
    <p:sldId id="351" r:id="rId38"/>
    <p:sldId id="352" r:id="rId39"/>
    <p:sldId id="369" r:id="rId40"/>
    <p:sldId id="353" r:id="rId41"/>
    <p:sldId id="355" r:id="rId42"/>
    <p:sldId id="356" r:id="rId43"/>
    <p:sldId id="357" r:id="rId44"/>
    <p:sldId id="358" r:id="rId45"/>
    <p:sldId id="359" r:id="rId46"/>
    <p:sldId id="360" r:id="rId47"/>
    <p:sldId id="361" r:id="rId48"/>
    <p:sldId id="309" r:id="rId49"/>
    <p:sldId id="362" r:id="rId50"/>
    <p:sldId id="399" r:id="rId5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8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9" name="Títu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30" name="Espaço Reservado para Data 29"/>
          <p:cNvSpPr>
            <a:spLocks noGrp="1"/>
          </p:cNvSpPr>
          <p:nvPr>
            <p:ph type="dt" sz="half" idx="10"/>
          </p:nvPr>
        </p:nvSpPr>
        <p:spPr/>
        <p:txBody>
          <a:bodyPr/>
          <a:lstStyle/>
          <a:p>
            <a:fld id="{54544ABC-2D63-42A0-9348-936F286348A7}" type="datetimeFigureOut">
              <a:rPr lang="pt-BR" smtClean="0"/>
              <a:pPr/>
              <a:t>14/12/2014</a:t>
            </a:fld>
            <a:endParaRPr lang="pt-BR" dirty="0"/>
          </a:p>
        </p:txBody>
      </p:sp>
      <p:sp>
        <p:nvSpPr>
          <p:cNvPr id="19" name="Espaço Reservado para Rodapé 18"/>
          <p:cNvSpPr>
            <a:spLocks noGrp="1"/>
          </p:cNvSpPr>
          <p:nvPr>
            <p:ph type="ftr" sz="quarter" idx="11"/>
          </p:nvPr>
        </p:nvSpPr>
        <p:spPr/>
        <p:txBody>
          <a:bodyPr/>
          <a:lstStyle/>
          <a:p>
            <a:endParaRPr lang="pt-BR" dirty="0"/>
          </a:p>
        </p:txBody>
      </p:sp>
      <p:sp>
        <p:nvSpPr>
          <p:cNvPr id="27" name="Espaço Reservado para Número de Slide 26"/>
          <p:cNvSpPr>
            <a:spLocks noGrp="1"/>
          </p:cNvSpPr>
          <p:nvPr>
            <p:ph type="sldNum" sz="quarter" idx="12"/>
          </p:nvPr>
        </p:nvSpPr>
        <p:spPr/>
        <p:txBody>
          <a:bodyPr/>
          <a:lstStyle/>
          <a:p>
            <a:fld id="{49149581-3F4B-42D3-8561-281CBE0293BE}" type="slidenum">
              <a:rPr lang="pt-BR" smtClean="0"/>
              <a:pPr/>
              <a:t>‹nº›</a:t>
            </a:fld>
            <a:endParaRPr lang="pt-B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54544ABC-2D63-42A0-9348-936F286348A7}" type="datetimeFigureOut">
              <a:rPr lang="pt-BR" smtClean="0"/>
              <a:pPr/>
              <a:t>14/12/2014</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49149581-3F4B-42D3-8561-281CBE0293BE}" type="slidenum">
              <a:rPr lang="pt-BR" smtClean="0"/>
              <a:pPr/>
              <a:t>‹nº›</a:t>
            </a:fld>
            <a:endParaRPr lang="pt-B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914401"/>
            <a:ext cx="2057400" cy="5211763"/>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914401"/>
            <a:ext cx="6019800" cy="5211763"/>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54544ABC-2D63-42A0-9348-936F286348A7}" type="datetimeFigureOut">
              <a:rPr lang="pt-BR" smtClean="0"/>
              <a:pPr/>
              <a:t>14/12/2014</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49149581-3F4B-42D3-8561-281CBE0293BE}" type="slidenum">
              <a:rPr lang="pt-BR" smtClean="0"/>
              <a:pPr/>
              <a:t>‹nº›</a:t>
            </a:fld>
            <a:endParaRPr lang="pt-B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Slide de título">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398847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54544ABC-2D63-42A0-9348-936F286348A7}" type="datetimeFigureOut">
              <a:rPr lang="pt-BR" smtClean="0"/>
              <a:pPr/>
              <a:t>14/12/2014</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49149581-3F4B-42D3-8561-281CBE0293BE}" type="slidenum">
              <a:rPr lang="pt-BR" smtClean="0"/>
              <a:pPr/>
              <a:t>‹nº›</a:t>
            </a:fld>
            <a:endParaRPr lang="pt-B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p>
            <a:fld id="{54544ABC-2D63-42A0-9348-936F286348A7}" type="datetimeFigureOut">
              <a:rPr lang="pt-BR" smtClean="0"/>
              <a:pPr/>
              <a:t>14/12/2014</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49149581-3F4B-42D3-8561-281CBE0293BE}" type="slidenum">
              <a:rPr lang="pt-BR" smtClean="0"/>
              <a:pPr/>
              <a:t>‹nº›</a:t>
            </a:fld>
            <a:endParaRPr lang="pt-B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54544ABC-2D63-42A0-9348-936F286348A7}" type="datetimeFigureOut">
              <a:rPr lang="pt-BR" smtClean="0"/>
              <a:pPr/>
              <a:t>14/12/2014</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49149581-3F4B-42D3-8561-281CBE0293BE}" type="slidenum">
              <a:rPr lang="pt-BR" smtClean="0"/>
              <a:pPr/>
              <a:t>‹nº›</a:t>
            </a:fld>
            <a:endParaRPr lang="pt-B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tIns="45720" anchor="b"/>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fld id="{54544ABC-2D63-42A0-9348-936F286348A7}" type="datetimeFigureOut">
              <a:rPr lang="pt-BR" smtClean="0"/>
              <a:pPr/>
              <a:t>14/12/2014</a:t>
            </a:fld>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9" name="Espaço Reservado para Número de Slide 8"/>
          <p:cNvSpPr>
            <a:spLocks noGrp="1"/>
          </p:cNvSpPr>
          <p:nvPr>
            <p:ph type="sldNum" sz="quarter" idx="12"/>
          </p:nvPr>
        </p:nvSpPr>
        <p:spPr/>
        <p:txBody>
          <a:bodyPr/>
          <a:lstStyle/>
          <a:p>
            <a:fld id="{49149581-3F4B-42D3-8561-281CBE0293BE}" type="slidenum">
              <a:rPr lang="pt-BR" smtClean="0"/>
              <a:pPr/>
              <a:t>‹nº›</a:t>
            </a:fld>
            <a:endParaRPr lang="pt-B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54544ABC-2D63-42A0-9348-936F286348A7}" type="datetimeFigureOut">
              <a:rPr lang="pt-BR" smtClean="0"/>
              <a:pPr/>
              <a:t>14/12/2014</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49149581-3F4B-42D3-8561-281CBE0293BE}" type="slidenum">
              <a:rPr lang="pt-BR" smtClean="0"/>
              <a:pPr/>
              <a:t>‹nº›</a:t>
            </a:fld>
            <a:endParaRPr lang="pt-B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4544ABC-2D63-42A0-9348-936F286348A7}" type="datetimeFigureOut">
              <a:rPr lang="pt-BR" smtClean="0"/>
              <a:pPr/>
              <a:t>14/12/2014</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49149581-3F4B-42D3-8561-281CBE0293BE}" type="slidenum">
              <a:rPr lang="pt-BR" smtClean="0"/>
              <a:pPr/>
              <a:t>‹nº›</a:t>
            </a:fld>
            <a:endParaRPr lang="pt-B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54544ABC-2D63-42A0-9348-936F286348A7}" type="datetimeFigureOut">
              <a:rPr lang="pt-BR" smtClean="0"/>
              <a:pPr/>
              <a:t>14/12/2014</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49149581-3F4B-42D3-8561-281CBE0293BE}" type="slidenum">
              <a:rPr lang="pt-BR" smtClean="0"/>
              <a:pPr/>
              <a:t>‹nº›</a:t>
            </a:fld>
            <a:endParaRPr lang="pt-B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9" name="Retângulo com Único Canto Aparado e Arredondad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Triângulo retângu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ítu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t-BR" smtClean="0"/>
              <a:t>Clique para editar o estilo do título mestre</a:t>
            </a:r>
            <a:endParaRPr kumimoji="0" lang="en-US"/>
          </a:p>
        </p:txBody>
      </p:sp>
      <p:sp>
        <p:nvSpPr>
          <p:cNvPr id="4" name="Espaço Reservado para Tex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p>
            <a:fld id="{54544ABC-2D63-42A0-9348-936F286348A7}" type="datetimeFigureOut">
              <a:rPr lang="pt-BR" smtClean="0"/>
              <a:pPr/>
              <a:t>14/12/2014</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a:xfrm>
            <a:off x="8077200" y="6356350"/>
            <a:ext cx="609600" cy="365125"/>
          </a:xfrm>
        </p:spPr>
        <p:txBody>
          <a:bodyPr/>
          <a:lstStyle/>
          <a:p>
            <a:fld id="{49149581-3F4B-42D3-8561-281CBE0293BE}" type="slidenum">
              <a:rPr lang="pt-BR" smtClean="0"/>
              <a:pPr/>
              <a:t>‹nº›</a:t>
            </a:fld>
            <a:endParaRPr lang="pt-BR" dirty="0"/>
          </a:p>
        </p:txBody>
      </p:sp>
      <p:sp>
        <p:nvSpPr>
          <p:cNvPr id="3" name="Espaço Reservado para Imagem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t-BR" dirty="0" smtClean="0"/>
              <a:t>Clique no ícone para adicionar uma imagem</a:t>
            </a:r>
            <a:endParaRPr kumimoji="0" lang="en-US" dirty="0"/>
          </a:p>
        </p:txBody>
      </p:sp>
      <p:sp>
        <p:nvSpPr>
          <p:cNvPr id="10" name="Forma liv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orma liv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25000">
              <a:schemeClr val="bg2">
                <a:tint val="83000"/>
                <a:satMod val="320000"/>
              </a:schemeClr>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7" name="Forma liv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orma liv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Espaço Reservado para Títu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4544ABC-2D63-42A0-9348-936F286348A7}" type="datetimeFigureOut">
              <a:rPr lang="pt-BR" smtClean="0"/>
              <a:pPr/>
              <a:t>14/12/2014</a:t>
            </a:fld>
            <a:endParaRPr lang="pt-BR" dirty="0"/>
          </a:p>
        </p:txBody>
      </p:sp>
      <p:sp>
        <p:nvSpPr>
          <p:cNvPr id="22" name="Espaço Reservado para Rodapé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t-BR" dirty="0"/>
          </a:p>
        </p:txBody>
      </p:sp>
      <p:sp>
        <p:nvSpPr>
          <p:cNvPr id="18" name="Espaço Reservado para Número de Slid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9149581-3F4B-42D3-8561-281CBE0293BE}" type="slidenum">
              <a:rPr lang="pt-BR" smtClean="0"/>
              <a:pPr/>
              <a:t>‹nº›</a:t>
            </a:fld>
            <a:endParaRPr lang="pt-BR" dirty="0"/>
          </a:p>
        </p:txBody>
      </p:sp>
      <p:grpSp>
        <p:nvGrpSpPr>
          <p:cNvPr id="2" name="Grupo 1"/>
          <p:cNvGrpSpPr/>
          <p:nvPr/>
        </p:nvGrpSpPr>
        <p:grpSpPr>
          <a:xfrm>
            <a:off x="-19017" y="202408"/>
            <a:ext cx="9180548" cy="649224"/>
            <a:chOff x="-19045" y="216550"/>
            <a:chExt cx="9180548" cy="649224"/>
          </a:xfrm>
        </p:grpSpPr>
        <p:sp>
          <p:nvSpPr>
            <p:cNvPr id="12" name="Forma liv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orma liv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br/url?sa=i&amp;rct=j&amp;q=&amp;esrc=s&amp;source=images&amp;cd=&amp;cad=rja&amp;docid=1R823teZl62i9M&amp;tbnid=yGoUx6rJO0BMJM:&amp;ved=0CAUQjRw&amp;url=http://clubdamusicacatolica.blogspot.com/2013/01/perdao-senhor-partituras.html&amp;ei=8ibRUvC5OZCjkQf0woCIAw&amp;psig=AFQjCNF9JyxnTO_9CMgz_BqOgZDeu7vVOA&amp;ust=1389524983310156"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br/url?sa=i&amp;rct=j&amp;q=&amp;esrc=s&amp;source=images&amp;cd=&amp;cad=rja&amp;docid=HJorZ32gKJljxM&amp;tbnid=ZyI5JgUsxOyexM:&amp;ved=0CAUQjRw&amp;url=http://mari-meucantinhodesonhar.blogspot.com/2012_02_01_archive.html&amp;ei=iE72Uvn2Bo7JkAfOlYHwBA&amp;bvm=bv.60983673,d.eW0&amp;psig=AFQjCNEvWcrCWdBMUpKQJHbOc1VwBqH6Tw&amp;ust=1391959750640275"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www.google.com.br/url?sa=i&amp;rct=j&amp;q=&amp;esrc=s&amp;source=images&amp;cd=&amp;cad=rja&amp;docid=6oozFX8dXgD5gM&amp;tbnid=zEQCdIomeN89yM:&amp;ved=0CAUQjRw&amp;url=http://anjosdosenhor.wordpress.com/category/novenas/&amp;ei=nZ73UuHqKYapkAeIiIDQAQ&amp;bvm=bv.60983673,d.eW0&amp;psig=AFQjCNFV4OeuVRMc158eVsWeAE3rlLASZA&amp;ust=1392045903751965"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www.google.com.br/url?sa=i&amp;rct=j&amp;q=&amp;esrc=s&amp;source=images&amp;cd=&amp;cad=rja&amp;docid=eBMhMRja0bORSM&amp;tbnid=bu4zFwNayOuXSM:&amp;ved=0CAUQjRw&amp;url=http://www.santacultura.com/oracoes/index.php&amp;ei=RJ_3UvHnGs7xkQefm4GwBA&amp;bvm=bv.60983673,d.eW0&amp;psig=AFQjCNFV4OeuVRMc158eVsWeAE3rlLASZA&amp;ust=1392045903751965"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www.google.com.br/url?sa=i&amp;rct=j&amp;q=&amp;esrc=s&amp;source=images&amp;cd=&amp;cad=rja&amp;docid=6oozFX8dXgD5gM&amp;tbnid=zEQCdIomeN89yM:&amp;ved=0CAUQjRw&amp;url=http://divinopaieterno.webnode.com.br/album/galeria-de-fotos/jesusanjos-1-gif/&amp;ei=-Z73UoiCEsPUkQeQsYHwBA&amp;bvm=bv.60983673,d.eW0&amp;psig=AFQjCNFV4OeuVRMc158eVsWeAE3rlLASZA&amp;ust=1392045903751965"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br/url?sa=i&amp;rct=j&amp;q=&amp;esrc=s&amp;source=images&amp;cd=&amp;cad=rja&amp;uact=8&amp;docid=C8MsfRdWHi4vxM&amp;tbnid=r6wj1R8U_zNtXM:&amp;ved=0CAUQjRw&amp;url=http://www.cacp.org.br/a-biblia-e-mais-dificil-do-que-parece/&amp;ei=z5iqU6KAH8KTqgaYp4FQ&amp;bvm=bv.69620078,d.b2U&amp;psig=AFQjCNGedsoZXsnofLjoEHkmxCW2Wc8gWA&amp;ust=1403775304367079"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hyperlink" Target="http://www.google.com.br/url?sa=i&amp;rct=j&amp;q=&amp;esrc=s&amp;source=images&amp;cd=&amp;cad=rja&amp;docid=UUXDpXapifpssM&amp;tbnid=yuCGbtpojncZkM:&amp;ved=0CAUQjRw&amp;url=http://depressaoepoesia.ning.com/xn/detail/3551066:Comment:373838?xg_source=activity&amp;ei=VKH3UvuLKtCdkQfb-IGACw&amp;bvm=bv.60983673,d.eW0&amp;psig=AFQjCNH7UKXKgIhSyuFjX4RqY39CAdnyFA&amp;ust=1392046636485014"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br/url?sa=i&amp;rct=j&amp;q=&amp;esrc=s&amp;source=images&amp;cd=&amp;cad=rja&amp;uact=8&amp;docid=X_U3DuQD-qN3WM&amp;tbnid=sr8ztpOf023A-M:&amp;ved=0CAUQjRw&amp;url=http://biblicasimagens.blogspot.com/2013/04/jesus-cristo-o-bom-pastor.html&amp;ei=XNWJU_yABofmsASMkIIQ&amp;bvm=bv.67720277,d.b2k&amp;psig=AFQjCNEJR4qPoXjj4CKT2OQxLPIrh8YG6w&amp;ust=1401628364206508" TargetMode="Externa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hyperlink" Target="http://www.google.com.br/url?sa=i&amp;rct=j&amp;q=&amp;esrc=s&amp;source=images&amp;cd=&amp;cad=rja&amp;uact=8&amp;docid=PAvvNxb8l-VTJM&amp;tbnid=aVx1FgvQ3PHKaM:&amp;ved=0CAUQjRw&amp;url=http://espiritualidadejovem.blogspot.com/2012/05/santo-terco.html&amp;ei=zNaJU6ntMPLisATMhoHQCA&amp;bvm=bv.67720277,d.b2k&amp;psig=AFQjCNE6tQUpzwkga56Ul1osa4xhDJ9dJA&amp;ust=140162859756570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file:///C:\Thsite\pastadoscds\CD%20L.M.Rainha\02%20Can&#231;&#227;o%20de%20Boas%20Vindas%20Prof.%20Conrado.wm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br/url?sa=i&amp;rct=j&amp;q=&amp;esrc=s&amp;source=images&amp;cd=&amp;cad=rja&amp;docid=_mTAni9JVXxFzM&amp;tbnid=h9_nwcNFP_qdoM:&amp;ved=0CAUQjRw&amp;url=http://www.pime.org.br/catequese/cateqmjpripagvida.htm&amp;ei=ieqwUuKHB9OwsQSX1YDwDQ&amp;psig=AFQjCNG1CUaAQeATZf3QhicLqqY4YUaARg&amp;ust=1387412487318290" TargetMode="External"/><Relationship Id="rId1" Type="http://schemas.openxmlformats.org/officeDocument/2006/relationships/slideLayout" Target="../slideLayouts/slideLayout12.xml"/><Relationship Id="rId5" Type="http://schemas.openxmlformats.org/officeDocument/2006/relationships/image" Target="../media/image23.gif"/><Relationship Id="rId4" Type="http://schemas.openxmlformats.org/officeDocument/2006/relationships/hyperlink" Target="http://www.google.com.br/url?sa=i&amp;rct=j&amp;q=&amp;esrc=s&amp;source=images&amp;cd=&amp;cad=rja&amp;uact=8&amp;docid=ruwYEDMAzgBK_M&amp;tbnid=vrT-Lu_6XULzIM:&amp;ved=0CAUQjRw&amp;url=http://anjosaliadosdedeus.blogspot.com/2012/11/blog-post_14.html&amp;ei=ojSLU5rlIIyPqgbX4oKwBQ&amp;bvm=bv.67720277,d.aWw&amp;psig=AFQjCNHM5gAu6K-XzJt_5-TqtHzFWl52cg&amp;ust=1401718274114462"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br/url?sa=i&amp;rct=j&amp;q=&amp;esrc=s&amp;source=images&amp;cd=&amp;cad=rja&amp;uact=8&amp;docid=S12DQddVcvZsvM&amp;tbnid=PUuTZbQRDsoV9M:&amp;ved=0CAUQjRw&amp;url=http://minhacrisma.blogspot.com/2012/03/29-dia-encontro-pai-nosso-e-ave-maria.html&amp;ei=rjWLU63FC4KSqAbp0IHoBg&amp;bvm=bv.67720277,d.aWw&amp;psig=AFQjCNHuSfUngiTg_1i8CZF59w6R1MAGWQ&amp;ust=1401718566093457"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br/url?sa=i&amp;rct=j&amp;q=&amp;esrc=s&amp;source=images&amp;cd=&amp;cad=rja&amp;uact=8&amp;docid=S12DQddVcvZsvM&amp;tbnid=PUuTZbQRDsoV9M:&amp;ved=0CAUQjRw&amp;url=http://minhacrisma.blogspot.com/2012/03/29-dia-encontro-pai-nosso-e-ave-maria.html&amp;ei=rjWLU63FC4KSqAbp0IHoBg&amp;bvm=bv.67720277,d.aWw&amp;psig=AFQjCNHuSfUngiTg_1i8CZF59w6R1MAGWQ&amp;ust=1401718566093457"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hyperlink" Target="http://www.google.com.br/url?sa=i&amp;rct=j&amp;q=&amp;esrc=s&amp;source=images&amp;cd=&amp;cad=rja&amp;docid=z2LXBcxjDdXY0M&amp;tbnid=74Jzg1_0WqSYUM:&amp;ved=0CAUQjRw&amp;url=http://pt.blingee.com/blingee/view/72849560-Nossa-Senhora-de-Nazar-&amp;ei=eLH3UsaOA4_PkQf0zYDAAg&amp;bvm=bv.60983673,d.eW0&amp;psig=AFQjCNEX7R0E6BqMMI7RNY3p3KRwU6xOog&amp;ust=1392050918290216"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hyperlink" Target="http://www.google.com.br/url?sa=i&amp;rct=j&amp;q=&amp;esrc=s&amp;source=images&amp;cd=&amp;cad=rja&amp;docid=YRWIOFYOPRyDPM&amp;tbnid=wd1OASwc8BpS2M:&amp;ved=0CAUQjRw&amp;url=http://pt.blingee.com/blingee/view/103572761-Nossa-Senhora-de-F-tima&amp;ei=sbH3Usr2AcvokQfmgoCgCA&amp;bvm=bv.60983673,d.eW0&amp;psig=AFQjCNEX7R0E6BqMMI7RNY3p3KRwU6xOog&amp;ust=1392050918290216" TargetMode="Externa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hyperlink" Target="http://www.google.com.br/url?sa=i&amp;rct=j&amp;q=&amp;esrc=s&amp;source=images&amp;cd=&amp;cad=rja&amp;docid=XxuKCipjsu1MnM&amp;tbnid=XvUHjXiVeGtYhM:&amp;ved=0CAUQjRw&amp;url=http://cruzadaespiritualfeminina.blogspot.com/2012/02/01-jaculatoria.html&amp;ei=3rH3Ura9HsafkAfy74G4Bg&amp;bvm=bv.60983673,d.eW0&amp;psig=AFQjCNEX7R0E6BqMMI7RNY3p3KRwU6xOog&amp;ust=1392050918290216" TargetMode="Externa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hyperlink" Target="http://www.google.com.br/url?sa=i&amp;rct=j&amp;q=&amp;esrc=s&amp;source=images&amp;cd=&amp;cad=rja&amp;docid=k3251jYF_1Di_M&amp;tbnid=zvUqe01WeZzRRM:&amp;ved=0CAUQjRw&amp;url=http://paroquiadopaulistape.blogspot.com/2013/05/coroacao-de-nossa-senhora.html&amp;ei=SbL3UtyFJc7vkQeTwIFQ&amp;bvm=bv.60983673,d.eW0&amp;psig=AFQjCNFuQzIQ3KPTNM5nqfzIoIMAuqeQ4A&amp;ust=1392051136764662"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google.com.br/url?sa=i&amp;rct=j&amp;q=&amp;esrc=s&amp;source=images&amp;cd=&amp;cad=rja&amp;docid=bbSgRZ3-gTjQNM&amp;tbnid=AuxvyBHuBS145M:&amp;ved=0CAUQjRw&amp;url=http://pantokrator.org.br/po/mediacenter/formacoes/virgem-maria/maria-mulher-fiel-corajosa/&amp;ei=C8HEUrPhNZDPkQeDsIGoCw&amp;bvm=bv.58187178,d.eW0&amp;psig=AFQjCNGkm3istFeJCvYQZGRPvOao9EyZSg&amp;ust=1388712564672864" TargetMode="External"/><Relationship Id="rId1" Type="http://schemas.openxmlformats.org/officeDocument/2006/relationships/slideLayout" Target="../slideLayouts/slideLayout12.xml"/><Relationship Id="rId5" Type="http://schemas.openxmlformats.org/officeDocument/2006/relationships/image" Target="../media/image38.jpeg"/><Relationship Id="rId4" Type="http://schemas.openxmlformats.org/officeDocument/2006/relationships/hyperlink" Target="http://www.google.com.br/url?sa=i&amp;rct=j&amp;q=&amp;esrc=s&amp;source=images&amp;cd=&amp;cad=rja&amp;docid=-06YYgIfU9Mz4M&amp;tbnid=gFAn-eZzRvkGIM:&amp;ved=0CAUQjRw&amp;url=http://grupodeoracaoagape.wordpress.com/2012/05/10/voce-acha-monotomo-rezar-o-terco/&amp;ei=fOiwUof6MNepsASPyIHQAg&amp;psig=AFQjCNH7i5T6lZ4wmNmTfShiQwTWcO9ISQ&amp;ust=1387411891868723"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google.com.br/url?sa=i&amp;rct=j&amp;q=&amp;esrc=s&amp;source=images&amp;cd=&amp;cad=rja&amp;uact=8&amp;docid=aKvMIBJYpdoSCM&amp;tbnid=jWCwy3VULXNkjM:&amp;ved=0CAUQjRw&amp;url=http://blogdatiadanitecnologica.blogspot.com/&amp;ei=hLSJU7LgEtHNsQThmYLoCw&amp;bvm=bv.67720277,d.b2k&amp;psig=AFQjCNGc2K5TvmE2-DUg9Eq8LkA0uQhwCg&amp;ust=1401619923830456" TargetMode="Externa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hyperlink" Target="http://www.google.com.br/url?sa=i&amp;rct=j&amp;q=&amp;esrc=s&amp;source=images&amp;cd=&amp;cad=rja&amp;uact=8&amp;docid=Lrh1y9b7YY3tBM&amp;tbnid=SZa70NbDgeKkZM:&amp;ved=0CAUQjRw&amp;url=http://colegioernestogurgel.com/cont.php?vidcont=52&amp;ei=MJ2NU-W5K5XQsQShvIHQDQ&amp;bvm=bv.68191837,d.b2k&amp;psig=AFQjCNHX1mY9kfgiU6Ftg1YO-eRP8YObcg&amp;ust=1401876101349512" TargetMode="Externa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hyperlink" Target="http://www.google.com.br/url?sa=i&amp;rct=j&amp;q=&amp;esrc=s&amp;source=images&amp;cd=&amp;cad=rja&amp;docid=yMk2d6CEIXF-SM&amp;tbnid=BOvCunoTXcfghM:&amp;ved=0CAUQjRw&amp;url=http://www.abadia.org.br/acolhendo_vocacoes.htm&amp;ei=Miz4Us38F4qlkQeYwoGgBg&amp;psig=AFQjCNEZjNHtTF-0FdB_sOKbSx2DI14SMA&amp;ust=1392082176174831" TargetMode="External"/><Relationship Id="rId1" Type="http://schemas.openxmlformats.org/officeDocument/2006/relationships/slideLayout" Target="../slideLayouts/slideLayout12.xml"/><Relationship Id="rId4" Type="http://schemas.openxmlformats.org/officeDocument/2006/relationships/hyperlink" Target="http://www.google.com.br/url?sa=i&amp;rct=j&amp;q=&amp;esrc=s&amp;source=images&amp;cd=&amp;cad=rja&amp;docid=qV4b2ziesT06JM&amp;tbnid=kUHP_eO4F4-riM:&amp;ved=0CAUQjRw&amp;url=http://www.cncmb.org.br/?cat=52&amp;ei=JOywUoOeGrDKsQTZq4H4Dg&amp;psig=AFQjCNHuksrHoQdoLBD96FNq_OodxKPMMw&amp;ust=1387412895593761"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hyperlink" Target="http://www.google.com.br/url?sa=i&amp;rct=j&amp;q=&amp;esrc=s&amp;source=images&amp;cd=&amp;cad=rja&amp;docid=IXkEHvGZwPIVDM&amp;tbnid=gM9rPV6-BrCy_M:&amp;ved=0CAUQjRw&amp;url=http://romanofacco.blogspot.com/2013/01/gifs-religiosos-nossa-senhora-de.html&amp;ei=6Ev2UsOvKNHwkQeAuYHYBg&amp;bvm=bv.60983673,d.eW0&amp;psig=AFQjCNEhhvr78jjG37cpc6Al-xGWZNGFeA&amp;ust=1391959368037967" TargetMode="External"/><Relationship Id="rId1" Type="http://schemas.openxmlformats.org/officeDocument/2006/relationships/slideLayout" Target="../slideLayouts/slideLayout12.xml"/><Relationship Id="rId4" Type="http://schemas.openxmlformats.org/officeDocument/2006/relationships/hyperlink" Target="http://www.tercodoshomens.com.br/"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hyperlink" Target="http://www.google.com.br/url?sa=i&amp;rct=j&amp;q=&amp;esrc=s&amp;source=images&amp;cd=&amp;cad=rja&amp;docid=wvZLGeRIJ6JLBM&amp;tbnid=2OMrS2JscMvgDM:&amp;ved=0CAUQjRw&amp;url=http://romanofacco.blogspot.com/2011/11/gifs-religiosos-54.html&amp;ei=XC34UtOKCoHgkQelzYHgAQ&amp;psig=AFQjCNGD-2bvVrP0xMQXVOI1UY3McpOQBQ&amp;ust=1392082585881546" TargetMode="Externa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s://www.google.com.br/imgres?imgurl&amp;imgrefurl=http://www.nossasenhoradobrasil.com.br/casadefamilia/a-espera-de-um-milagre&amp;h=0&amp;w=0&amp;tbnid=nb2HLjPuCwUjeM&amp;zoom=1&amp;tbnh=194&amp;tbnw=259&amp;docid=nDejpo-zouETwM&amp;hl=pt-BR&amp;tbm=isch&amp;ei=OF7aU6C9FI3tO-TcgPAO&amp;ved=0CAUQsCUoAQ" TargetMode="Externa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google.com.br/url?sa=i&amp;rct=j&amp;q=&amp;esrc=s&amp;source=images&amp;cd=&amp;cad=rja&amp;docid=RlWjQgFmOUXcNM&amp;tbnid=hbQRQ_X7DzxvMM:&amp;ved=0CAUQjRw&amp;url=http://www.tercodoshomens.com.br/adoracaosantissimo-1.htm&amp;ei=9gzKUp-DFemosQT53YH4DQ&amp;bvm=bv.58187178,d.cGU&amp;psig=AFQjCNEZwIYc-Fgt93gP2ZwroM_n3BumdA&amp;ust=1389059668804013" TargetMode="Externa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google.com.br/url?sa=i&amp;rct=j&amp;q=&amp;esrc=s&amp;source=images&amp;cd=&amp;cad=rja&amp;docid=h9m9Kl8NxCKg3M&amp;tbnid=LuLksL_g_f-JTM:&amp;ved=0CAUQjRw&amp;url=http://santuarionsguadalupe.org.br/site/index.php/pastorais/pastoral-da-acolhida.html&amp;ei=uyDRUsaqMMefkQfY24CADA&amp;bvm=bv.59026428,d.eW0&amp;psig=AFQjCNEbol6JlCbJCY3n8UEd44HtrcY9Cw&amp;ust=1389523496623235"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br/url?sa=i&amp;rct=j&amp;q=&amp;esrc=s&amp;source=images&amp;cd=&amp;cad=rja&amp;uact=8&amp;docid=RBwC1YVuAmjAzM&amp;tbnid=w7Fmh5wC5D_cCM:&amp;ved=0CAUQjRw&amp;url=http://novotempo.com/audios/palavra-viva-005/&amp;ei=15eqU4DYDIikqAb68IK4DA&amp;bvm=bv.69620078,d.b2U&amp;psig=AFQjCNGedsoZXsnofLjoEHkmxCW2Wc8gWA&amp;ust=1403775304367079" TargetMode="Externa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openxmlformats.org/officeDocument/2006/relationships/image" Target="../media/image9.jpeg"/><Relationship Id="rId5" Type="http://schemas.openxmlformats.org/officeDocument/2006/relationships/image" Target="../media/image49.jpeg"/><Relationship Id="rId4" Type="http://schemas.openxmlformats.org/officeDocument/2006/relationships/hyperlink" Target="../../../Thsite/Bencao%20do%20papa.mp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www.google.com.br/url?sa=i&amp;rct=j&amp;q=&amp;esrc=s&amp;source=images&amp;cd=&amp;cad=rja&amp;uact=8&amp;docid=LLlJt3SNmZeJFM&amp;tbnid=TLXL1ABHAveE0M:&amp;ved=0CAUQjRw&amp;url=http://tercoliberdade.blogspot.com/2008/08/1-mistrio-contemplamos-gloriosa.html&amp;ei=sPWzU6aKJOHgsAS0pYDQCA&amp;bvm=bv.70138588,d.cWc&amp;psig=AFQjCNEJMQSn4Ne61n5UTpIZMRs0M_b-WQ&amp;ust=1404389161407507"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www.google.com.br/url?sa=i&amp;rct=j&amp;q=&amp;esrc=s&amp;source=images&amp;cd=&amp;cad=rja&amp;docid=xPucBCcEKNtWIM&amp;tbnid=yjFuPmCyRJeBKM:&amp;ved=0CAUQjRw&amp;url=http://ensinamearezar2.blogspot.com/2011/05/santissima-trindade.html&amp;ei=aUn2UrTvK8egkQelpYCIDg&amp;bvm=bv.60983673,d.eW0&amp;psig=AFQjCNEqBhaHkX48zi9_YWc1PngkxV0W2g&amp;ust=1391958661217718"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descr="NSraeterco.jpg"/>
          <p:cNvPicPr>
            <a:picLocks noGrp="1" noChangeAspect="1"/>
          </p:cNvPicPr>
          <p:nvPr>
            <p:ph idx="1"/>
          </p:nvPr>
        </p:nvPicPr>
        <p:blipFill>
          <a:blip r:embed="rId2" cstate="print"/>
          <a:stretch>
            <a:fillRect/>
          </a:stretch>
        </p:blipFill>
        <p:spPr>
          <a:xfrm>
            <a:off x="1331640" y="0"/>
            <a:ext cx="5760640" cy="6857999"/>
          </a:xfrm>
          <a:prstGeom prst="rect">
            <a:avLst/>
          </a:prstGeom>
        </p:spPr>
      </p:pic>
      <p:sp>
        <p:nvSpPr>
          <p:cNvPr id="6" name="CaixaDeTexto 5"/>
          <p:cNvSpPr txBox="1"/>
          <p:nvPr/>
        </p:nvSpPr>
        <p:spPr>
          <a:xfrm>
            <a:off x="395536" y="332656"/>
            <a:ext cx="576064" cy="6217667"/>
          </a:xfrm>
          <a:prstGeom prst="rect">
            <a:avLst/>
          </a:prstGeom>
          <a:noFill/>
        </p:spPr>
        <p:txBody>
          <a:bodyPr wrap="square" rtlCol="0">
            <a:spAutoFit/>
          </a:bodyPr>
          <a:lstStyle/>
          <a:p>
            <a:pPr algn="ctr"/>
            <a:r>
              <a:rPr lang="pt-BR" sz="2400" b="1" dirty="0" smtClean="0">
                <a:solidFill>
                  <a:srgbClr val="FFFF00"/>
                </a:solidFill>
              </a:rPr>
              <a:t>E</a:t>
            </a:r>
          </a:p>
          <a:p>
            <a:pPr algn="ctr"/>
            <a:r>
              <a:rPr lang="pt-BR" sz="2400" b="1" dirty="0" smtClean="0">
                <a:solidFill>
                  <a:srgbClr val="FFFF00"/>
                </a:solidFill>
              </a:rPr>
              <a:t>X</a:t>
            </a:r>
          </a:p>
          <a:p>
            <a:pPr algn="ctr"/>
            <a:r>
              <a:rPr lang="pt-BR" sz="2400" b="1" dirty="0" smtClean="0">
                <a:solidFill>
                  <a:srgbClr val="FFFF00"/>
                </a:solidFill>
              </a:rPr>
              <a:t>P</a:t>
            </a:r>
          </a:p>
          <a:p>
            <a:pPr algn="ctr"/>
            <a:r>
              <a:rPr lang="pt-BR" sz="2400" b="1" dirty="0" smtClean="0">
                <a:solidFill>
                  <a:srgbClr val="FFFF00"/>
                </a:solidFill>
              </a:rPr>
              <a:t>L</a:t>
            </a:r>
          </a:p>
          <a:p>
            <a:pPr algn="ctr"/>
            <a:r>
              <a:rPr lang="pt-BR" sz="2400" b="1" dirty="0" smtClean="0">
                <a:solidFill>
                  <a:srgbClr val="FFFF00"/>
                </a:solidFill>
              </a:rPr>
              <a:t>I</a:t>
            </a:r>
          </a:p>
          <a:p>
            <a:pPr algn="ctr"/>
            <a:r>
              <a:rPr lang="pt-BR" sz="2400" b="1" dirty="0" smtClean="0">
                <a:solidFill>
                  <a:srgbClr val="FFFF00"/>
                </a:solidFill>
              </a:rPr>
              <a:t>C</a:t>
            </a:r>
          </a:p>
          <a:p>
            <a:pPr algn="ctr"/>
            <a:r>
              <a:rPr lang="pt-BR" sz="2400" b="1" dirty="0" smtClean="0">
                <a:solidFill>
                  <a:srgbClr val="FFFF00"/>
                </a:solidFill>
              </a:rPr>
              <a:t>A</a:t>
            </a:r>
          </a:p>
          <a:p>
            <a:pPr algn="ctr"/>
            <a:r>
              <a:rPr lang="pt-BR" sz="2400" b="1" dirty="0" smtClean="0">
                <a:solidFill>
                  <a:srgbClr val="FFFF00"/>
                </a:solidFill>
              </a:rPr>
              <a:t>N</a:t>
            </a:r>
          </a:p>
          <a:p>
            <a:pPr algn="ctr"/>
            <a:r>
              <a:rPr lang="pt-BR" sz="2400" b="1" dirty="0" smtClean="0">
                <a:solidFill>
                  <a:srgbClr val="FFFF00"/>
                </a:solidFill>
              </a:rPr>
              <a:t>D</a:t>
            </a:r>
          </a:p>
          <a:p>
            <a:pPr algn="ctr"/>
            <a:r>
              <a:rPr lang="pt-BR" sz="2400" b="1" dirty="0" smtClean="0">
                <a:solidFill>
                  <a:srgbClr val="FFFF00"/>
                </a:solidFill>
              </a:rPr>
              <a:t>O</a:t>
            </a:r>
          </a:p>
          <a:p>
            <a:pPr algn="ctr"/>
            <a:r>
              <a:rPr lang="pt-BR" sz="2400" b="1" dirty="0" smtClean="0">
                <a:solidFill>
                  <a:srgbClr val="FFFF00"/>
                </a:solidFill>
              </a:rPr>
              <a:t>o </a:t>
            </a:r>
          </a:p>
          <a:p>
            <a:pPr algn="ctr"/>
            <a:r>
              <a:rPr lang="pt-BR" sz="2400" b="1" dirty="0" smtClean="0">
                <a:solidFill>
                  <a:srgbClr val="FFFF00"/>
                </a:solidFill>
              </a:rPr>
              <a:t>T</a:t>
            </a:r>
          </a:p>
          <a:p>
            <a:pPr algn="ctr"/>
            <a:r>
              <a:rPr lang="pt-BR" sz="2400" b="1" dirty="0" smtClean="0">
                <a:solidFill>
                  <a:srgbClr val="FFFF00"/>
                </a:solidFill>
              </a:rPr>
              <a:t>E</a:t>
            </a:r>
          </a:p>
          <a:p>
            <a:pPr algn="ctr"/>
            <a:r>
              <a:rPr lang="pt-BR" sz="2400" b="1" dirty="0" smtClean="0">
                <a:solidFill>
                  <a:srgbClr val="FFFF00"/>
                </a:solidFill>
              </a:rPr>
              <a:t>R</a:t>
            </a:r>
          </a:p>
          <a:p>
            <a:pPr algn="ctr"/>
            <a:r>
              <a:rPr lang="pt-BR" sz="2400" b="1" dirty="0" smtClean="0">
                <a:solidFill>
                  <a:srgbClr val="FFFF00"/>
                </a:solidFill>
              </a:rPr>
              <a:t>Ç</a:t>
            </a:r>
          </a:p>
          <a:p>
            <a:pPr algn="ctr"/>
            <a:r>
              <a:rPr lang="pt-BR" sz="2400" b="1" dirty="0" smtClean="0">
                <a:solidFill>
                  <a:srgbClr val="FFFF00"/>
                </a:solidFill>
              </a:rPr>
              <a:t>O</a:t>
            </a:r>
            <a:endParaRPr lang="pt-BR" sz="2400" dirty="0"/>
          </a:p>
        </p:txBody>
      </p:sp>
      <p:sp>
        <p:nvSpPr>
          <p:cNvPr id="7" name="CaixaDeTexto 6"/>
          <p:cNvSpPr txBox="1"/>
          <p:nvPr/>
        </p:nvSpPr>
        <p:spPr>
          <a:xfrm>
            <a:off x="7236296" y="188640"/>
            <a:ext cx="1907704" cy="2585323"/>
          </a:xfrm>
          <a:prstGeom prst="rect">
            <a:avLst/>
          </a:prstGeom>
          <a:noFill/>
        </p:spPr>
        <p:txBody>
          <a:bodyPr wrap="square" rtlCol="0">
            <a:spAutoFit/>
          </a:bodyPr>
          <a:lstStyle/>
          <a:p>
            <a:r>
              <a:rPr lang="pt-BR" sz="2400" b="1" dirty="0" smtClean="0">
                <a:solidFill>
                  <a:srgbClr val="FFFF00"/>
                </a:solidFill>
              </a:rPr>
              <a:t>Esta explicação é para quem não conhece o Terço.</a:t>
            </a:r>
          </a:p>
          <a:p>
            <a:endParaRPr lang="pt-BR" dirty="0"/>
          </a:p>
        </p:txBody>
      </p:sp>
      <p:sp>
        <p:nvSpPr>
          <p:cNvPr id="8" name="CaixaDeTexto 7"/>
          <p:cNvSpPr txBox="1"/>
          <p:nvPr/>
        </p:nvSpPr>
        <p:spPr>
          <a:xfrm>
            <a:off x="7164288" y="2564904"/>
            <a:ext cx="1800200" cy="4031873"/>
          </a:xfrm>
          <a:prstGeom prst="rect">
            <a:avLst/>
          </a:prstGeom>
          <a:noFill/>
        </p:spPr>
        <p:txBody>
          <a:bodyPr wrap="square" rtlCol="0">
            <a:spAutoFit/>
          </a:bodyPr>
          <a:lstStyle/>
          <a:p>
            <a:r>
              <a:rPr lang="pt-BR" sz="2400" b="1" i="1" dirty="0" smtClean="0"/>
              <a:t>Um dos insistentes pedidos de Nossa  Sra. de Fátima foi este:</a:t>
            </a:r>
            <a:r>
              <a:rPr lang="pt-BR" sz="2400" b="1" dirty="0" smtClean="0"/>
              <a:t>       </a:t>
            </a:r>
          </a:p>
          <a:p>
            <a:pPr algn="ctr"/>
            <a:r>
              <a:rPr lang="pt-BR" sz="2800" b="1" dirty="0" smtClean="0">
                <a:solidFill>
                  <a:srgbClr val="FFFF00"/>
                </a:solidFill>
              </a:rPr>
              <a:t>Rezem o Terço, todos os dias</a:t>
            </a:r>
            <a:endParaRPr lang="pt-BR" dirty="0"/>
          </a:p>
        </p:txBody>
      </p:sp>
    </p:spTree>
  </p:cSld>
  <p:clrMapOvr>
    <a:masterClrMapping/>
  </p:clrMapOvr>
  <p:transition spd="slow">
    <p:plu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JCBenevides\Documents\Cruzdoterco.jpg"/>
          <p:cNvPicPr>
            <a:picLocks noChangeAspect="1" noChangeArrowheads="1"/>
          </p:cNvPicPr>
          <p:nvPr/>
        </p:nvPicPr>
        <p:blipFill>
          <a:blip r:embed="rId2" cstate="print"/>
          <a:srcRect/>
          <a:stretch>
            <a:fillRect/>
          </a:stretch>
        </p:blipFill>
        <p:spPr bwMode="auto">
          <a:xfrm>
            <a:off x="0" y="404664"/>
            <a:ext cx="9163210" cy="6843653"/>
          </a:xfrm>
          <a:prstGeom prst="rect">
            <a:avLst/>
          </a:prstGeom>
          <a:noFill/>
        </p:spPr>
      </p:pic>
      <p:sp>
        <p:nvSpPr>
          <p:cNvPr id="3" name="CaixaDeTexto 2"/>
          <p:cNvSpPr txBox="1"/>
          <p:nvPr/>
        </p:nvSpPr>
        <p:spPr>
          <a:xfrm>
            <a:off x="3059833" y="1412776"/>
            <a:ext cx="3096343" cy="523220"/>
          </a:xfrm>
          <a:prstGeom prst="rect">
            <a:avLst/>
          </a:prstGeom>
          <a:noFill/>
        </p:spPr>
        <p:txBody>
          <a:bodyPr wrap="square" rtlCol="0">
            <a:spAutoFit/>
          </a:bodyPr>
          <a:lstStyle/>
          <a:p>
            <a:r>
              <a:rPr lang="pt-BR" sz="2800" b="1" dirty="0" smtClean="0">
                <a:solidFill>
                  <a:srgbClr val="FFFF00"/>
                </a:solidFill>
              </a:rPr>
              <a:t> Em nome do Pai</a:t>
            </a:r>
            <a:endParaRPr lang="pt-BR" b="1" dirty="0">
              <a:solidFill>
                <a:srgbClr val="FFFF00"/>
              </a:solidFill>
            </a:endParaRPr>
          </a:p>
        </p:txBody>
      </p:sp>
      <p:sp>
        <p:nvSpPr>
          <p:cNvPr id="4" name="CaixaDeTexto 3"/>
          <p:cNvSpPr txBox="1"/>
          <p:nvPr/>
        </p:nvSpPr>
        <p:spPr>
          <a:xfrm>
            <a:off x="3779912" y="5661248"/>
            <a:ext cx="1656184" cy="523220"/>
          </a:xfrm>
          <a:prstGeom prst="rect">
            <a:avLst/>
          </a:prstGeom>
          <a:noFill/>
        </p:spPr>
        <p:txBody>
          <a:bodyPr wrap="square" rtlCol="0">
            <a:spAutoFit/>
          </a:bodyPr>
          <a:lstStyle/>
          <a:p>
            <a:r>
              <a:rPr lang="pt-BR" sz="2800" b="1" dirty="0" smtClean="0">
                <a:solidFill>
                  <a:srgbClr val="FFFF00"/>
                </a:solidFill>
              </a:rPr>
              <a:t>do Filho</a:t>
            </a:r>
            <a:endParaRPr lang="pt-BR" sz="2400" b="1" dirty="0">
              <a:solidFill>
                <a:srgbClr val="FFFF00"/>
              </a:solidFill>
            </a:endParaRPr>
          </a:p>
        </p:txBody>
      </p:sp>
      <p:sp>
        <p:nvSpPr>
          <p:cNvPr id="5" name="CaixaDeTexto 4"/>
          <p:cNvSpPr txBox="1"/>
          <p:nvPr/>
        </p:nvSpPr>
        <p:spPr>
          <a:xfrm>
            <a:off x="1691680" y="3212976"/>
            <a:ext cx="1296143" cy="523220"/>
          </a:xfrm>
          <a:prstGeom prst="rect">
            <a:avLst/>
          </a:prstGeom>
          <a:noFill/>
        </p:spPr>
        <p:txBody>
          <a:bodyPr wrap="square" rtlCol="0">
            <a:spAutoFit/>
          </a:bodyPr>
          <a:lstStyle/>
          <a:p>
            <a:r>
              <a:rPr lang="pt-BR" sz="2800" b="1" dirty="0" smtClean="0">
                <a:solidFill>
                  <a:srgbClr val="FFFF00"/>
                </a:solidFill>
              </a:rPr>
              <a:t>Santo</a:t>
            </a:r>
            <a:endParaRPr lang="pt-BR" sz="2400" b="1" dirty="0" smtClean="0">
              <a:solidFill>
                <a:srgbClr val="FFFF00"/>
              </a:solidFill>
            </a:endParaRPr>
          </a:p>
        </p:txBody>
      </p:sp>
      <p:sp>
        <p:nvSpPr>
          <p:cNvPr id="6" name="CaixaDeTexto 5"/>
          <p:cNvSpPr txBox="1"/>
          <p:nvPr/>
        </p:nvSpPr>
        <p:spPr>
          <a:xfrm>
            <a:off x="6156176" y="3212976"/>
            <a:ext cx="2448272" cy="523220"/>
          </a:xfrm>
          <a:prstGeom prst="rect">
            <a:avLst/>
          </a:prstGeom>
          <a:noFill/>
        </p:spPr>
        <p:txBody>
          <a:bodyPr wrap="square" rtlCol="0">
            <a:spAutoFit/>
          </a:bodyPr>
          <a:lstStyle/>
          <a:p>
            <a:r>
              <a:rPr lang="pt-BR" sz="2800" b="1" dirty="0" smtClean="0">
                <a:solidFill>
                  <a:srgbClr val="FFFF00"/>
                </a:solidFill>
              </a:rPr>
              <a:t>e do Espírito</a:t>
            </a:r>
            <a:endParaRPr lang="pt-BR" sz="2400" b="1" dirty="0">
              <a:solidFill>
                <a:srgbClr val="FFFF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1.bp.blogspot.com/-u6eFw76tlx4/UPW3iBEBh5I/AAAAAAAAAz4/ut4TnWrqiPk/s200/nosso_arranjo_ato_penitencial.jpg">
            <a:hlinkClick r:id="rId2"/>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17103"/>
          <a:stretch/>
        </p:blipFill>
        <p:spPr bwMode="auto">
          <a:xfrm>
            <a:off x="0" y="-20804"/>
            <a:ext cx="9144000" cy="687880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ixaDeTexto 5"/>
          <p:cNvSpPr txBox="1"/>
          <p:nvPr/>
        </p:nvSpPr>
        <p:spPr>
          <a:xfrm>
            <a:off x="323528" y="357166"/>
            <a:ext cx="5810565"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pt-BR" sz="6000" b="1" dirty="0" smtClean="0">
                <a:ln w="11430"/>
                <a:solidFill>
                  <a:schemeClr val="bg1"/>
                </a:solidFill>
                <a:effectLst>
                  <a:outerShdw blurRad="50800" dist="39000" dir="5460000" algn="tl">
                    <a:srgbClr val="000000">
                      <a:alpha val="38000"/>
                    </a:srgbClr>
                  </a:outerShdw>
                </a:effectLst>
                <a:latin typeface="Arial Narrow" pitchFamily="34" charset="0"/>
              </a:rPr>
              <a:t>ATO PENITENCIAL</a:t>
            </a:r>
            <a:endParaRPr lang="pt-BR" sz="6000" b="1" dirty="0">
              <a:ln w="11430"/>
              <a:solidFill>
                <a:schemeClr val="bg1"/>
              </a:solidFill>
              <a:effectLst>
                <a:outerShdw blurRad="50800" dist="39000" dir="5460000" algn="tl">
                  <a:srgbClr val="000000">
                    <a:alpha val="38000"/>
                  </a:srgbClr>
                </a:outerShdw>
              </a:effectLst>
              <a:latin typeface="Arial Narrow" pitchFamily="34" charset="0"/>
            </a:endParaRPr>
          </a:p>
        </p:txBody>
      </p:sp>
      <p:sp>
        <p:nvSpPr>
          <p:cNvPr id="4" name="Retângulo 3"/>
          <p:cNvSpPr/>
          <p:nvPr/>
        </p:nvSpPr>
        <p:spPr>
          <a:xfrm>
            <a:off x="857224" y="4714884"/>
            <a:ext cx="7429552" cy="1754326"/>
          </a:xfrm>
          <a:prstGeom prst="rect">
            <a:avLst/>
          </a:prstGeom>
        </p:spPr>
        <p:txBody>
          <a:bodyPr wrap="square">
            <a:spAutoFit/>
          </a:bodyPr>
          <a:lstStyle/>
          <a:p>
            <a:pPr algn="ctr"/>
            <a:r>
              <a:rPr lang="pt-BR" sz="3600" b="1" dirty="0" smtClean="0">
                <a:effectLst>
                  <a:outerShdw blurRad="38100" dist="38100" dir="2700000" algn="tl">
                    <a:srgbClr val="000000">
                      <a:alpha val="43137"/>
                    </a:srgbClr>
                  </a:outerShdw>
                </a:effectLst>
                <a:latin typeface="Arial Narrow" pitchFamily="34" charset="0"/>
              </a:rPr>
              <a:t>“Se confessarmos os nossos pecados</a:t>
            </a:r>
            <a:r>
              <a:rPr lang="pt-BR" sz="3600" b="1" dirty="0">
                <a:effectLst>
                  <a:outerShdw blurRad="38100" dist="38100" dir="2700000" algn="tl">
                    <a:srgbClr val="000000">
                      <a:alpha val="43137"/>
                    </a:srgbClr>
                  </a:outerShdw>
                </a:effectLst>
                <a:latin typeface="Arial Narrow" pitchFamily="34" charset="0"/>
              </a:rPr>
              <a:t>, </a:t>
            </a:r>
            <a:endParaRPr lang="pt-BR" sz="3600" b="1" dirty="0" smtClean="0">
              <a:effectLst>
                <a:outerShdw blurRad="38100" dist="38100" dir="2700000" algn="tl">
                  <a:srgbClr val="000000">
                    <a:alpha val="43137"/>
                  </a:srgbClr>
                </a:outerShdw>
              </a:effectLst>
              <a:latin typeface="Arial Narrow" pitchFamily="34" charset="0"/>
            </a:endParaRPr>
          </a:p>
          <a:p>
            <a:pPr algn="ctr"/>
            <a:r>
              <a:rPr lang="pt-BR" sz="3600" b="1" dirty="0" smtClean="0">
                <a:effectLst>
                  <a:outerShdw blurRad="38100" dist="38100" dir="2700000" algn="tl">
                    <a:srgbClr val="000000">
                      <a:alpha val="43137"/>
                    </a:srgbClr>
                  </a:outerShdw>
                </a:effectLst>
                <a:latin typeface="Arial Narrow" pitchFamily="34" charset="0"/>
              </a:rPr>
              <a:t>  Ele é fiel e justo para perdoar e nos </a:t>
            </a:r>
          </a:p>
          <a:p>
            <a:pPr algn="ctr"/>
            <a:r>
              <a:rPr lang="pt-BR" sz="3600" b="1" dirty="0" smtClean="0">
                <a:effectLst>
                  <a:outerShdw blurRad="38100" dist="38100" dir="2700000" algn="tl">
                    <a:srgbClr val="000000">
                      <a:alpha val="43137"/>
                    </a:srgbClr>
                  </a:outerShdw>
                </a:effectLst>
                <a:latin typeface="Arial Narrow" pitchFamily="34" charset="0"/>
              </a:rPr>
              <a:t>  purificar de toda injustiça</a:t>
            </a:r>
            <a:r>
              <a:rPr lang="pt-BR" sz="3600" b="1" dirty="0" smtClean="0">
                <a:solidFill>
                  <a:schemeClr val="bg1"/>
                </a:solidFill>
                <a:effectLst>
                  <a:outerShdw blurRad="38100" dist="38100" dir="2700000" algn="tl">
                    <a:srgbClr val="000000">
                      <a:alpha val="43137"/>
                    </a:srgbClr>
                  </a:outerShdw>
                </a:effectLst>
                <a:latin typeface="Arial Narrow" pitchFamily="34" charset="0"/>
              </a:rPr>
              <a:t>!”</a:t>
            </a:r>
            <a:endParaRPr lang="pt-BR" sz="360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5" name="CaixaDeTexto 4"/>
          <p:cNvSpPr txBox="1"/>
          <p:nvPr/>
        </p:nvSpPr>
        <p:spPr>
          <a:xfrm>
            <a:off x="428596" y="2000240"/>
            <a:ext cx="6357982" cy="2677656"/>
          </a:xfrm>
          <a:prstGeom prst="rect">
            <a:avLst/>
          </a:prstGeom>
          <a:noFill/>
        </p:spPr>
        <p:txBody>
          <a:bodyPr wrap="square" rtlCol="0">
            <a:spAutoFit/>
          </a:bodyPr>
          <a:lstStyle/>
          <a:p>
            <a:r>
              <a:rPr lang="pt-BR" sz="2400" b="1" dirty="0" smtClean="0">
                <a:solidFill>
                  <a:srgbClr val="FF0000"/>
                </a:solidFill>
                <a:latin typeface="Arial Narrow" pitchFamily="34" charset="0"/>
              </a:rPr>
              <a:t>Confessamos a Deus todo-podero e a vós, irmãos e irmãs, que pecamos muitas vezes por pensamentos e palavras, atos e omissões, por nossa culpa, nossa tão grande culpa. E pedimos à Virgem Maria, aos anjos e santos e a vós, irmãos e irmãs que rogueis por nós a Deus, nosso Senhor pelo perdão dos nossos pecados.</a:t>
            </a:r>
            <a:endParaRPr lang="pt-BR" sz="2400" dirty="0">
              <a:solidFill>
                <a:srgbClr val="FF0000"/>
              </a:solidFill>
              <a:latin typeface="Arial Narrow" pitchFamily="34" charset="0"/>
            </a:endParaRPr>
          </a:p>
        </p:txBody>
      </p:sp>
    </p:spTree>
    <p:extLst>
      <p:ext uri="{BB962C8B-B14F-4D97-AF65-F5344CB8AC3E}">
        <p14:creationId xmlns="" xmlns:p14="http://schemas.microsoft.com/office/powerpoint/2010/main" val="1041168619"/>
      </p:ext>
    </p:extLst>
  </p:cSld>
  <p:clrMapOvr>
    <a:masterClrMapping/>
  </p:clrMapOvr>
  <p:transition spd="slow">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2.bp.blogspot.com/-koDy-7236yc/TzxWZE9C_4I/AAAAAAAAG7c/tI0Pb43xB9E/s400/JesusChristLove072.jpg">
            <a:hlinkClick r:id="rId2"/>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090"/>
          <a:stretch/>
        </p:blipFill>
        <p:spPr bwMode="auto">
          <a:xfrm>
            <a:off x="-15008" y="0"/>
            <a:ext cx="9159008" cy="685799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tângulo 3"/>
          <p:cNvSpPr/>
          <p:nvPr/>
        </p:nvSpPr>
        <p:spPr>
          <a:xfrm>
            <a:off x="3635896" y="3143248"/>
            <a:ext cx="5293822" cy="3108543"/>
          </a:xfrm>
          <a:prstGeom prst="rect">
            <a:avLst/>
          </a:prstGeom>
        </p:spPr>
        <p:txBody>
          <a:bodyPr wrap="square">
            <a:spAutoFit/>
          </a:bodyPr>
          <a:lstStyle/>
          <a:p>
            <a:r>
              <a:rPr lang="pt-BR" sz="2800" b="1" dirty="0" smtClean="0">
                <a:latin typeface="Arial Narrow" pitchFamily="34" charset="0"/>
              </a:rPr>
              <a:t>  Pelos pecados, </a:t>
            </a:r>
            <a:r>
              <a:rPr lang="pt-BR" sz="2800" b="1" dirty="0">
                <a:latin typeface="Arial Narrow" pitchFamily="34" charset="0"/>
              </a:rPr>
              <a:t>erros passados </a:t>
            </a:r>
            <a:r>
              <a:rPr lang="pt-BR" sz="2800" b="1" dirty="0" smtClean="0">
                <a:latin typeface="Arial Narrow" pitchFamily="34" charset="0"/>
              </a:rPr>
              <a:t/>
            </a:r>
            <a:br>
              <a:rPr lang="pt-BR" sz="2800" b="1" dirty="0" smtClean="0">
                <a:latin typeface="Arial Narrow" pitchFamily="34" charset="0"/>
              </a:rPr>
            </a:br>
            <a:r>
              <a:rPr lang="pt-BR" sz="2800" b="1" dirty="0" smtClean="0">
                <a:latin typeface="Arial Narrow" pitchFamily="34" charset="0"/>
              </a:rPr>
              <a:t>por </a:t>
            </a:r>
            <a:r>
              <a:rPr lang="pt-BR" sz="2800" b="1" dirty="0">
                <a:latin typeface="Arial Narrow" pitchFamily="34" charset="0"/>
              </a:rPr>
              <a:t>divisões na sua Igreja ó Jesus.   </a:t>
            </a:r>
            <a:br>
              <a:rPr lang="pt-BR" sz="2800" b="1" dirty="0">
                <a:latin typeface="Arial Narrow" pitchFamily="34" charset="0"/>
              </a:rPr>
            </a:br>
            <a:r>
              <a:rPr lang="pt-BR" sz="2800" b="1" dirty="0">
                <a:latin typeface="Arial Narrow" pitchFamily="34" charset="0"/>
              </a:rPr>
              <a:t/>
            </a:r>
            <a:br>
              <a:rPr lang="pt-BR" sz="2800" b="1" dirty="0">
                <a:latin typeface="Arial Narrow" pitchFamily="34" charset="0"/>
              </a:rPr>
            </a:br>
            <a:r>
              <a:rPr lang="pt-BR" sz="2800" b="1" dirty="0">
                <a:latin typeface="Arial Narrow" pitchFamily="34" charset="0"/>
              </a:rPr>
              <a:t>Senhor piedade! </a:t>
            </a:r>
            <a:endParaRPr lang="pt-BR" sz="2800" b="1" dirty="0" smtClean="0">
              <a:latin typeface="Arial Narrow" pitchFamily="34" charset="0"/>
            </a:endParaRPr>
          </a:p>
          <a:p>
            <a:r>
              <a:rPr lang="pt-BR" sz="2800" b="1" dirty="0" smtClean="0">
                <a:latin typeface="Arial Narrow" pitchFamily="34" charset="0"/>
              </a:rPr>
              <a:t>Senhor </a:t>
            </a:r>
            <a:r>
              <a:rPr lang="pt-BR" sz="2800" b="1" dirty="0">
                <a:latin typeface="Arial Narrow" pitchFamily="34" charset="0"/>
              </a:rPr>
              <a:t>piedade! </a:t>
            </a:r>
            <a:endParaRPr lang="pt-BR" sz="2800" b="1" dirty="0" smtClean="0">
              <a:latin typeface="Arial Narrow" pitchFamily="34" charset="0"/>
            </a:endParaRPr>
          </a:p>
          <a:p>
            <a:r>
              <a:rPr lang="pt-BR" sz="2800" b="1" dirty="0" smtClean="0">
                <a:latin typeface="Arial Narrow" pitchFamily="34" charset="0"/>
              </a:rPr>
              <a:t>Senhor </a:t>
            </a:r>
            <a:r>
              <a:rPr lang="pt-BR" sz="2800" b="1" dirty="0">
                <a:latin typeface="Arial Narrow" pitchFamily="34" charset="0"/>
              </a:rPr>
              <a:t>piedade! piedade de nós (2x) </a:t>
            </a:r>
            <a:r>
              <a:rPr lang="pt-BR" sz="2800" b="1" dirty="0"/>
              <a:t> </a:t>
            </a:r>
          </a:p>
        </p:txBody>
      </p:sp>
      <p:sp>
        <p:nvSpPr>
          <p:cNvPr id="5" name="CaixaDeTexto 4"/>
          <p:cNvSpPr txBox="1"/>
          <p:nvPr/>
        </p:nvSpPr>
        <p:spPr>
          <a:xfrm>
            <a:off x="785786" y="428604"/>
            <a:ext cx="7286676" cy="461665"/>
          </a:xfrm>
          <a:prstGeom prst="rect">
            <a:avLst/>
          </a:prstGeom>
          <a:noFill/>
        </p:spPr>
        <p:txBody>
          <a:bodyPr wrap="square" rtlCol="0">
            <a:spAutoFit/>
          </a:bodyPr>
          <a:lstStyle/>
          <a:p>
            <a:r>
              <a:rPr lang="pt-BR" sz="2400" b="1" dirty="0" smtClean="0">
                <a:latin typeface="Arial Narrow" pitchFamily="34" charset="0"/>
              </a:rPr>
              <a:t>Confesso a Deus Pai </a:t>
            </a:r>
            <a:endParaRPr lang="pt-BR" sz="2400" b="1" dirty="0">
              <a:latin typeface="Arial Narrow" pitchFamily="34" charset="0"/>
            </a:endParaRPr>
          </a:p>
        </p:txBody>
      </p:sp>
    </p:spTree>
    <p:extLst>
      <p:ext uri="{BB962C8B-B14F-4D97-AF65-F5344CB8AC3E}">
        <p14:creationId xmlns="" xmlns:p14="http://schemas.microsoft.com/office/powerpoint/2010/main" val="621267911"/>
      </p:ext>
    </p:extLst>
  </p:cSld>
  <p:clrMapOvr>
    <a:masterClrMapping/>
  </p:clrMapOvr>
  <p:transition spd="slow">
    <p:plu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72.photobucket.com/albums/i187/malurafe/Religiosas/Jesusmisericordioso2gif.gif">
            <a:hlinkClick r:id="rId2"/>
          </p:cNvPr>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8595" y="1000132"/>
            <a:ext cx="3135293" cy="471488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tângulo 3"/>
          <p:cNvSpPr/>
          <p:nvPr/>
        </p:nvSpPr>
        <p:spPr>
          <a:xfrm>
            <a:off x="3563888" y="1000108"/>
            <a:ext cx="5222954" cy="4708981"/>
          </a:xfrm>
          <a:prstGeom prst="rect">
            <a:avLst/>
          </a:prstGeom>
        </p:spPr>
        <p:txBody>
          <a:bodyPr wrap="square">
            <a:spAutoFit/>
          </a:bodyPr>
          <a:lstStyle/>
          <a:p>
            <a:r>
              <a:rPr lang="pt-BR" sz="3000" b="1" dirty="0"/>
              <a:t>Quem não te aceita </a:t>
            </a:r>
            <a:endParaRPr lang="pt-BR" sz="3000" b="1" dirty="0" smtClean="0"/>
          </a:p>
          <a:p>
            <a:r>
              <a:rPr lang="pt-BR" sz="3000" b="1" dirty="0" smtClean="0"/>
              <a:t>quem </a:t>
            </a:r>
            <a:r>
              <a:rPr lang="pt-BR" sz="3000" b="1" dirty="0"/>
              <a:t>te </a:t>
            </a:r>
            <a:r>
              <a:rPr lang="pt-BR" sz="3000" b="1" dirty="0" smtClean="0"/>
              <a:t>rejeita </a:t>
            </a:r>
          </a:p>
          <a:p>
            <a:r>
              <a:rPr lang="pt-BR" sz="3000" b="1" dirty="0" smtClean="0"/>
              <a:t>pode </a:t>
            </a:r>
            <a:r>
              <a:rPr lang="pt-BR" sz="3000" b="1" dirty="0"/>
              <a:t>não crer por ver cristãos </a:t>
            </a:r>
            <a:r>
              <a:rPr lang="pt-BR" sz="3000" b="1" dirty="0" smtClean="0"/>
              <a:t/>
            </a:r>
            <a:br>
              <a:rPr lang="pt-BR" sz="3000" b="1" dirty="0" smtClean="0"/>
            </a:br>
            <a:r>
              <a:rPr lang="pt-BR" sz="3000" b="1" dirty="0" smtClean="0"/>
              <a:t>que </a:t>
            </a:r>
            <a:r>
              <a:rPr lang="pt-BR" sz="3000" b="1" dirty="0"/>
              <a:t>vivem mal.   </a:t>
            </a:r>
            <a:br>
              <a:rPr lang="pt-BR" sz="3000" b="1" dirty="0"/>
            </a:br>
            <a:r>
              <a:rPr lang="pt-BR" sz="3000" b="1" dirty="0"/>
              <a:t/>
            </a:r>
            <a:br>
              <a:rPr lang="pt-BR" sz="3000" b="1" dirty="0"/>
            </a:br>
            <a:r>
              <a:rPr lang="pt-BR" sz="3000" b="1" dirty="0"/>
              <a:t>Cristo piedade! </a:t>
            </a:r>
            <a:endParaRPr lang="pt-BR" sz="3000" b="1" dirty="0" smtClean="0"/>
          </a:p>
          <a:p>
            <a:r>
              <a:rPr lang="pt-BR" sz="3000" b="1" dirty="0" smtClean="0"/>
              <a:t>Cristo </a:t>
            </a:r>
            <a:r>
              <a:rPr lang="pt-BR" sz="3000" b="1" dirty="0"/>
              <a:t>piedade! </a:t>
            </a:r>
            <a:endParaRPr lang="pt-BR" sz="3000" b="1" dirty="0" smtClean="0"/>
          </a:p>
          <a:p>
            <a:r>
              <a:rPr lang="pt-BR" sz="3000" b="1" dirty="0" smtClean="0"/>
              <a:t>Cristo </a:t>
            </a:r>
            <a:r>
              <a:rPr lang="pt-BR" sz="3000" b="1" dirty="0"/>
              <a:t>piedade, piedade de nós  </a:t>
            </a:r>
            <a:r>
              <a:rPr lang="pt-BR" sz="3000" b="1" dirty="0" smtClean="0"/>
              <a:t>(</a:t>
            </a:r>
            <a:r>
              <a:rPr lang="pt-BR" sz="3000" b="1" dirty="0"/>
              <a:t>2x)</a:t>
            </a:r>
          </a:p>
        </p:txBody>
      </p:sp>
    </p:spTree>
    <p:extLst>
      <p:ext uri="{BB962C8B-B14F-4D97-AF65-F5344CB8AC3E}">
        <p14:creationId xmlns="" xmlns:p14="http://schemas.microsoft.com/office/powerpoint/2010/main" val="635892441"/>
      </p:ext>
    </p:extLst>
  </p:cSld>
  <p:clrMapOvr>
    <a:masterClrMapping/>
  </p:clrMapOvr>
  <p:transition spd="slow">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santacultura.com/oracoes/imagens/top.gif">
            <a:hlinkClick r:id="rId2"/>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46207"/>
          <a:stretch/>
        </p:blipFill>
        <p:spPr bwMode="auto">
          <a:xfrm>
            <a:off x="0" y="0"/>
            <a:ext cx="9144000" cy="350100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tângulo 3"/>
          <p:cNvSpPr/>
          <p:nvPr/>
        </p:nvSpPr>
        <p:spPr>
          <a:xfrm>
            <a:off x="755576" y="3625854"/>
            <a:ext cx="8064896" cy="2862322"/>
          </a:xfrm>
          <a:prstGeom prst="rect">
            <a:avLst/>
          </a:prstGeom>
        </p:spPr>
        <p:txBody>
          <a:bodyPr wrap="square">
            <a:spAutoFit/>
          </a:bodyPr>
          <a:lstStyle/>
          <a:p>
            <a:r>
              <a:rPr lang="pt-BR" sz="3000" b="1" dirty="0">
                <a:latin typeface="Arial Narrow" pitchFamily="34" charset="0"/>
              </a:rPr>
              <a:t>Hoje se a vida é tão ferida, </a:t>
            </a:r>
            <a:endParaRPr lang="pt-BR" sz="3000" b="1" dirty="0" smtClean="0">
              <a:latin typeface="Arial Narrow" pitchFamily="34" charset="0"/>
            </a:endParaRPr>
          </a:p>
          <a:p>
            <a:r>
              <a:rPr lang="pt-BR" sz="3000" b="1" dirty="0" smtClean="0">
                <a:latin typeface="Arial Narrow" pitchFamily="34" charset="0"/>
              </a:rPr>
              <a:t>deve-se </a:t>
            </a:r>
            <a:r>
              <a:rPr lang="pt-BR" sz="3000" b="1" dirty="0">
                <a:latin typeface="Arial Narrow" pitchFamily="34" charset="0"/>
              </a:rPr>
              <a:t>a culpa e a indiferença dos cristãos!   </a:t>
            </a:r>
            <a:br>
              <a:rPr lang="pt-BR" sz="3000" b="1" dirty="0">
                <a:latin typeface="Arial Narrow" pitchFamily="34" charset="0"/>
              </a:rPr>
            </a:br>
            <a:r>
              <a:rPr lang="pt-BR" sz="3000" b="1" dirty="0">
                <a:latin typeface="Arial Narrow" pitchFamily="34" charset="0"/>
              </a:rPr>
              <a:t/>
            </a:r>
            <a:br>
              <a:rPr lang="pt-BR" sz="3000" b="1" dirty="0">
                <a:latin typeface="Arial Narrow" pitchFamily="34" charset="0"/>
              </a:rPr>
            </a:br>
            <a:r>
              <a:rPr lang="pt-BR" sz="3000" b="1" dirty="0">
                <a:latin typeface="Arial Narrow" pitchFamily="34" charset="0"/>
              </a:rPr>
              <a:t>Senhor piedade! </a:t>
            </a:r>
            <a:endParaRPr lang="pt-BR" sz="3000" b="1" dirty="0" smtClean="0">
              <a:latin typeface="Arial Narrow" pitchFamily="34" charset="0"/>
            </a:endParaRPr>
          </a:p>
          <a:p>
            <a:r>
              <a:rPr lang="pt-BR" sz="3000" b="1" dirty="0" smtClean="0">
                <a:latin typeface="Arial Narrow" pitchFamily="34" charset="0"/>
              </a:rPr>
              <a:t>Senhor </a:t>
            </a:r>
            <a:r>
              <a:rPr lang="pt-BR" sz="3000" b="1" dirty="0">
                <a:latin typeface="Arial Narrow" pitchFamily="34" charset="0"/>
              </a:rPr>
              <a:t>piedade! </a:t>
            </a:r>
            <a:endParaRPr lang="pt-BR" sz="3000" b="1" dirty="0" smtClean="0">
              <a:latin typeface="Arial Narrow" pitchFamily="34" charset="0"/>
            </a:endParaRPr>
          </a:p>
          <a:p>
            <a:r>
              <a:rPr lang="pt-BR" sz="3000" b="1" dirty="0" smtClean="0">
                <a:latin typeface="Arial Narrow" pitchFamily="34" charset="0"/>
              </a:rPr>
              <a:t>Senhor </a:t>
            </a:r>
            <a:r>
              <a:rPr lang="pt-BR" sz="3000" b="1" dirty="0">
                <a:latin typeface="Arial Narrow" pitchFamily="34" charset="0"/>
              </a:rPr>
              <a:t>piedade! piedade de nós (2x</a:t>
            </a:r>
            <a:r>
              <a:rPr lang="pt-BR" sz="3000" b="1" dirty="0" smtClean="0">
                <a:latin typeface="Arial Narrow" pitchFamily="34" charset="0"/>
              </a:rPr>
              <a:t>)</a:t>
            </a:r>
            <a:endParaRPr lang="pt-BR" sz="3000" b="1" dirty="0">
              <a:latin typeface="Arial Narrow" pitchFamily="34" charset="0"/>
            </a:endParaRPr>
          </a:p>
        </p:txBody>
      </p:sp>
    </p:spTree>
    <p:extLst>
      <p:ext uri="{BB962C8B-B14F-4D97-AF65-F5344CB8AC3E}">
        <p14:creationId xmlns="" xmlns:p14="http://schemas.microsoft.com/office/powerpoint/2010/main" val="359787687"/>
      </p:ext>
    </p:extLst>
  </p:cSld>
  <p:clrMapOvr>
    <a:masterClrMapping/>
  </p:clrMapOvr>
  <p:transition spd="slow">
    <p:plu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files.divinopaieterno.webnode.com.br/system_preview_detail_200000012-eac12ed892-public/jesusanjos%5b1%5d.gif">
            <a:hlinkClick r:id="rId2"/>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7841"/>
          <a:stretch/>
        </p:blipFill>
        <p:spPr bwMode="auto">
          <a:xfrm>
            <a:off x="1" y="-24"/>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tângulo 2"/>
          <p:cNvSpPr/>
          <p:nvPr/>
        </p:nvSpPr>
        <p:spPr>
          <a:xfrm>
            <a:off x="714348" y="500042"/>
            <a:ext cx="4000528" cy="1323439"/>
          </a:xfrm>
          <a:prstGeom prst="rect">
            <a:avLst/>
          </a:prstGeom>
        </p:spPr>
        <p:txBody>
          <a:bodyPr wrap="square">
            <a:spAutoFit/>
          </a:bodyPr>
          <a:lstStyle/>
          <a:p>
            <a:r>
              <a:rPr lang="pt-BR" sz="4000" b="1" dirty="0" smtClean="0">
                <a:solidFill>
                  <a:srgbClr val="FF0000"/>
                </a:solidFill>
                <a:effectLst>
                  <a:outerShdw blurRad="38100" dist="38100" dir="2700000" algn="tl">
                    <a:srgbClr val="000000">
                      <a:alpha val="43137"/>
                    </a:srgbClr>
                  </a:outerShdw>
                </a:effectLst>
              </a:rPr>
              <a:t>“Vá em paz, sua fé te  salvou”</a:t>
            </a:r>
            <a:endParaRPr lang="pt-BR" sz="4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621267911"/>
      </p:ext>
    </p:extLst>
  </p:cSld>
  <p:clrMapOvr>
    <a:masterClrMapping/>
  </p:clrMapOvr>
  <p:transition spd="slow">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4000504"/>
            <a:ext cx="9144000" cy="243143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wrap="square">
            <a:spAutoFit/>
          </a:bodyPr>
          <a:lstStyle/>
          <a:p>
            <a:pPr algn="ctr"/>
            <a:r>
              <a:rPr lang="pt-BR" sz="2800" dirty="0" smtClean="0">
                <a:solidFill>
                  <a:srgbClr val="002060"/>
                </a:solidFill>
                <a:effectLst>
                  <a:outerShdw blurRad="38100" dist="38100" dir="2700000" algn="tl">
                    <a:srgbClr val="000000">
                      <a:alpha val="43137"/>
                    </a:srgbClr>
                  </a:outerShdw>
                </a:effectLst>
                <a:latin typeface="Arial Narrow" pitchFamily="34" charset="0"/>
              </a:rPr>
              <a:t>DEUS ESTÁ AQUI</a:t>
            </a:r>
            <a:endParaRPr lang="pt-BR" sz="2800" dirty="0">
              <a:solidFill>
                <a:srgbClr val="002060"/>
              </a:solidFill>
              <a:effectLst>
                <a:outerShdw blurRad="38100" dist="38100" dir="2700000" algn="tl">
                  <a:srgbClr val="000000">
                    <a:alpha val="43137"/>
                  </a:srgbClr>
                </a:outerShdw>
              </a:effectLst>
              <a:latin typeface="Arial Narrow" pitchFamily="34" charset="0"/>
            </a:endParaRPr>
          </a:p>
          <a:p>
            <a:pPr algn="ctr"/>
            <a:endParaRPr lang="pt-BR" sz="1200" dirty="0" smtClean="0">
              <a:solidFill>
                <a:srgbClr val="002060"/>
              </a:solidFill>
              <a:effectLst>
                <a:outerShdw blurRad="38100" dist="38100" dir="2700000" algn="tl">
                  <a:srgbClr val="000000">
                    <a:alpha val="43137"/>
                  </a:srgbClr>
                </a:outerShdw>
              </a:effectLst>
              <a:latin typeface="Arial Narrow" pitchFamily="34" charset="0"/>
            </a:endParaRPr>
          </a:p>
          <a:p>
            <a:pPr algn="ctr"/>
            <a:r>
              <a:rPr lang="pt-BR" sz="2800" dirty="0" smtClean="0">
                <a:solidFill>
                  <a:srgbClr val="002060"/>
                </a:solidFill>
                <a:effectLst>
                  <a:outerShdw blurRad="38100" dist="38100" dir="2700000" algn="tl">
                    <a:srgbClr val="000000">
                      <a:alpha val="43137"/>
                    </a:srgbClr>
                  </a:outerShdw>
                </a:effectLst>
                <a:latin typeface="Arial Narrow" pitchFamily="34" charset="0"/>
              </a:rPr>
              <a:t>Jesus está aqui, aleluia. </a:t>
            </a:r>
          </a:p>
          <a:p>
            <a:pPr algn="ctr"/>
            <a:r>
              <a:rPr lang="pt-BR" sz="2800" dirty="0" smtClean="0">
                <a:solidFill>
                  <a:srgbClr val="002060"/>
                </a:solidFill>
                <a:effectLst>
                  <a:outerShdw blurRad="38100" dist="38100" dir="2700000" algn="tl">
                    <a:srgbClr val="000000">
                      <a:alpha val="43137"/>
                    </a:srgbClr>
                  </a:outerShdw>
                </a:effectLst>
                <a:latin typeface="Arial Narrow" pitchFamily="34" charset="0"/>
              </a:rPr>
              <a:t>Tão certo como o ar que eu respiro.</a:t>
            </a:r>
          </a:p>
          <a:p>
            <a:pPr algn="ctr"/>
            <a:r>
              <a:rPr lang="pt-BR" sz="2800" dirty="0" smtClean="0">
                <a:solidFill>
                  <a:srgbClr val="002060"/>
                </a:solidFill>
                <a:effectLst>
                  <a:outerShdw blurRad="38100" dist="38100" dir="2700000" algn="tl">
                    <a:srgbClr val="000000">
                      <a:alpha val="43137"/>
                    </a:srgbClr>
                  </a:outerShdw>
                </a:effectLst>
                <a:latin typeface="Arial Narrow" pitchFamily="34" charset="0"/>
              </a:rPr>
              <a:t>Tão certo como o amanhã que se levanta. </a:t>
            </a:r>
          </a:p>
          <a:p>
            <a:pPr algn="ctr"/>
            <a:r>
              <a:rPr lang="pt-BR" sz="2800" dirty="0">
                <a:solidFill>
                  <a:srgbClr val="002060"/>
                </a:solidFill>
                <a:effectLst>
                  <a:outerShdw blurRad="38100" dist="38100" dir="2700000" algn="tl">
                    <a:srgbClr val="000000">
                      <a:alpha val="43137"/>
                    </a:srgbClr>
                  </a:outerShdw>
                </a:effectLst>
                <a:latin typeface="Arial Narrow" pitchFamily="34" charset="0"/>
              </a:rPr>
              <a:t>T</a:t>
            </a:r>
            <a:r>
              <a:rPr lang="pt-BR" sz="2800" dirty="0" smtClean="0">
                <a:solidFill>
                  <a:srgbClr val="002060"/>
                </a:solidFill>
                <a:effectLst>
                  <a:outerShdw blurRad="38100" dist="38100" dir="2700000" algn="tl">
                    <a:srgbClr val="000000">
                      <a:alpha val="43137"/>
                    </a:srgbClr>
                  </a:outerShdw>
                </a:effectLst>
                <a:latin typeface="Arial Narrow" pitchFamily="34" charset="0"/>
              </a:rPr>
              <a:t>ão certo como eu te falo e tu podes me ouvir.</a:t>
            </a:r>
            <a:endParaRPr lang="pt-BR" sz="2800" dirty="0">
              <a:solidFill>
                <a:srgbClr val="002060"/>
              </a:solidFill>
              <a:effectLst>
                <a:outerShdw blurRad="38100" dist="38100" dir="2700000" algn="tl">
                  <a:srgbClr val="000000">
                    <a:alpha val="43137"/>
                  </a:srgbClr>
                </a:outerShdw>
              </a:effectLst>
              <a:latin typeface="Arial Narrow" pitchFamily="34" charset="0"/>
            </a:endParaRPr>
          </a:p>
        </p:txBody>
      </p:sp>
      <p:pic>
        <p:nvPicPr>
          <p:cNvPr id="3" name="Imagem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70"/>
            <a:ext cx="9144162" cy="4000574"/>
          </a:xfrm>
          <a:prstGeom prst="rect">
            <a:avLst/>
          </a:prstGeom>
        </p:spPr>
      </p:pic>
    </p:spTree>
    <p:extLst>
      <p:ext uri="{BB962C8B-B14F-4D97-AF65-F5344CB8AC3E}">
        <p14:creationId xmlns="" xmlns:p14="http://schemas.microsoft.com/office/powerpoint/2010/main" val="161636182"/>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img.cacp.org.br/2013/05/A-Palavra-de-Deus.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api.ning.com/files/c*xunzk3DTuk*MrMusZs*iGsV8bt9N8i-RKLVCt8TOMksEp9vjlCSxN1XqSyltcmBuLb1M7GNChzylbfijibPChNpmsQ1dn-/JAESUSSSSSSSSSSSSSSSSSSSSS2520CUADRO2520BELLOOOOOOOOOO2520CON2520PALOMAAAAAAAAAAAAAAAAA.gif">
            <a:hlinkClick r:id="rId2"/>
          </p:cNvPr>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4"/>
            <a:ext cx="9117775"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aixaDeTexto 2"/>
          <p:cNvSpPr txBox="1"/>
          <p:nvPr/>
        </p:nvSpPr>
        <p:spPr>
          <a:xfrm>
            <a:off x="1714480" y="4357694"/>
            <a:ext cx="4357718" cy="2215991"/>
          </a:xfrm>
          <a:prstGeom prst="rect">
            <a:avLst/>
          </a:prstGeom>
          <a:noFill/>
        </p:spPr>
        <p:txBody>
          <a:bodyPr wrap="square" rtlCol="0">
            <a:spAutoFit/>
          </a:bodyPr>
          <a:lstStyle/>
          <a:p>
            <a:r>
              <a:rPr lang="pt-BR" sz="2400" b="1" dirty="0" smtClean="0">
                <a:effectLst>
                  <a:outerShdw blurRad="38100" dist="38100" dir="2700000" algn="tl">
                    <a:srgbClr val="000000">
                      <a:alpha val="43137"/>
                    </a:srgbClr>
                  </a:outerShdw>
                </a:effectLst>
              </a:rPr>
              <a:t>A nós descei, Divina Luz!</a:t>
            </a:r>
          </a:p>
          <a:p>
            <a:r>
              <a:rPr lang="pt-BR" sz="2400" b="1" dirty="0" smtClean="0">
                <a:effectLst>
                  <a:outerShdw blurRad="38100" dist="38100" dir="2700000" algn="tl">
                    <a:srgbClr val="000000">
                      <a:alpha val="43137"/>
                    </a:srgbClr>
                  </a:outerShdw>
                </a:effectLst>
              </a:rPr>
              <a:t>A nós descei, Divina Luz!</a:t>
            </a:r>
          </a:p>
          <a:p>
            <a:r>
              <a:rPr lang="pt-BR" sz="2400" b="1" dirty="0" smtClean="0">
                <a:effectLst>
                  <a:outerShdw blurRad="38100" dist="38100" dir="2700000" algn="tl">
                    <a:srgbClr val="000000">
                      <a:alpha val="43137"/>
                    </a:srgbClr>
                  </a:outerShdw>
                </a:effectLst>
              </a:rPr>
              <a:t>em nossas almas acendei,</a:t>
            </a:r>
          </a:p>
          <a:p>
            <a:r>
              <a:rPr lang="pt-BR" sz="2400" b="1" dirty="0" smtClean="0">
                <a:effectLst>
                  <a:outerShdw blurRad="38100" dist="38100" dir="2700000" algn="tl">
                    <a:srgbClr val="000000">
                      <a:alpha val="43137"/>
                    </a:srgbClr>
                  </a:outerShdw>
                </a:effectLst>
              </a:rPr>
              <a:t>o Amor, o Amor de Jesus! (Bis)</a:t>
            </a:r>
          </a:p>
          <a:p>
            <a:endParaRPr lang="pt-BR" dirty="0"/>
          </a:p>
        </p:txBody>
      </p:sp>
    </p:spTree>
  </p:cSld>
  <p:clrMapOvr>
    <a:masterClrMapping/>
  </p:clrMapOvr>
  <p:transition spd="slow">
    <p:plus/>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4.bp.blogspot.com/-haIaV4EIkdY/UV61-G4bsmI/AAAAAAAAmJs/odITzgBSYCI/s1600/jesus+cristo+3.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 y="-24"/>
            <a:ext cx="9144000" cy="685802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CaixaDeTexto 1"/>
          <p:cNvSpPr txBox="1"/>
          <p:nvPr/>
        </p:nvSpPr>
        <p:spPr>
          <a:xfrm>
            <a:off x="714348" y="642918"/>
            <a:ext cx="3500462" cy="1077218"/>
          </a:xfrm>
          <a:prstGeom prst="rect">
            <a:avLst/>
          </a:prstGeom>
          <a:noFill/>
        </p:spPr>
        <p:txBody>
          <a:bodyPr wrap="square" rtlCol="0">
            <a:spAutoFit/>
          </a:bodyPr>
          <a:lstStyle/>
          <a:p>
            <a:pPr algn="ctr"/>
            <a:r>
              <a:rPr lang="pt-B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OFERECIMENTO </a:t>
            </a:r>
          </a:p>
          <a:p>
            <a:pPr algn="ctr"/>
            <a:r>
              <a:rPr lang="pt-B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  TERÇO</a:t>
            </a:r>
            <a:endParaRPr lang="pt-B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078" name="Picture 6" descr="http://4.bp.blogspot.com/-E54ybjw_hHk/T6rmfN9zR_I/AAAAAAAAAdY/UWXC87OwzKU/s1600/ter%C3%A7o+3.jpg">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051720" y="3761227"/>
            <a:ext cx="1656184" cy="174823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89626472"/>
      </p:ext>
    </p:extLst>
  </p:cSld>
  <p:clrMapOvr>
    <a:masterClrMapping/>
  </p:clrMapOvr>
  <p:transition spd="slow">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331640" y="1720840"/>
            <a:ext cx="6768752" cy="4154984"/>
          </a:xfrm>
          <a:prstGeom prst="rect">
            <a:avLst/>
          </a:prstGeom>
        </p:spPr>
        <p:txBody>
          <a:bodyPr wrap="square">
            <a:spAutoFit/>
          </a:bodyPr>
          <a:lstStyle/>
          <a:p>
            <a:r>
              <a:rPr lang="pt-BR" sz="2400" dirty="0" smtClean="0"/>
              <a:t>Antes de iniciar o Terço deve haver a procissão de entrada com uma imagem da Padroeira(o) da Paróquia/Igreja/Capela, a qual dever ser conduzida por um dos membros, e acompanhada por mais ou menos entre seis a dez homens.</a:t>
            </a:r>
            <a:br>
              <a:rPr lang="pt-BR" sz="2400" dirty="0" smtClean="0"/>
            </a:br>
            <a:r>
              <a:rPr lang="pt-BR" sz="2400" dirty="0" smtClean="0"/>
              <a:t/>
            </a:r>
            <a:br>
              <a:rPr lang="pt-BR" sz="2400" dirty="0" smtClean="0"/>
            </a:br>
            <a:r>
              <a:rPr lang="pt-BR" sz="2400" dirty="0" smtClean="0"/>
              <a:t>Ao chegar ao altar, a mesma deve ser colocada em local visível.</a:t>
            </a:r>
            <a:br>
              <a:rPr lang="pt-BR" sz="2400" dirty="0" smtClean="0"/>
            </a:br>
            <a:r>
              <a:rPr lang="pt-BR" sz="2400" dirty="0" smtClean="0"/>
              <a:t/>
            </a:r>
            <a:br>
              <a:rPr lang="pt-BR" sz="2400" dirty="0" smtClean="0"/>
            </a:br>
            <a:r>
              <a:rPr lang="pt-BR" sz="2400" dirty="0" smtClean="0"/>
              <a:t>Durante a entrada da procissão se canta uma música </a:t>
            </a:r>
            <a:endParaRPr lang="pt-BR" sz="2400" dirty="0"/>
          </a:p>
        </p:txBody>
      </p:sp>
      <p:pic>
        <p:nvPicPr>
          <p:cNvPr id="6" name="02 Canção de Boas Vindas Prof. Conrado.wma">
            <a:hlinkClick r:id="" action="ppaction://media"/>
          </p:cNvPr>
          <p:cNvPicPr>
            <a:picLocks noRot="1" noChangeAspect="1"/>
          </p:cNvPicPr>
          <p:nvPr>
            <a:audioFile r:link="rId1"/>
          </p:nvPr>
        </p:nvPicPr>
        <p:blipFill>
          <a:blip r:embed="rId3" cstate="print"/>
          <a:stretch>
            <a:fillRect/>
          </a:stretch>
        </p:blipFill>
        <p:spPr>
          <a:xfrm>
            <a:off x="1547664" y="1124744"/>
            <a:ext cx="648072" cy="6480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137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928662" y="1142984"/>
            <a:ext cx="7358114" cy="4524315"/>
          </a:xfrm>
          <a:prstGeom prst="rect">
            <a:avLst/>
          </a:prstGeom>
          <a:noFill/>
        </p:spPr>
        <p:txBody>
          <a:bodyPr wrap="square" rtlCol="0">
            <a:spAutoFit/>
          </a:bodyPr>
          <a:lstStyle/>
          <a:p>
            <a:pPr algn="ctr"/>
            <a:r>
              <a:rPr lang="pt-BR" sz="2400" dirty="0" smtClean="0">
                <a:latin typeface="Arial Narrow" pitchFamily="34" charset="0"/>
              </a:rPr>
              <a:t>Divino Jesus, nós oferecemos este Terço  que vamos rezar, meditando os mistérios da nossa Redenção. Concedei-nos, por intercessão da Virgem Maria, Mãe de Deus e nossa Mãe, as virtudes que nos são necessárias para bem rezá-lo e a graça de alcançarmos as indulgências desta Santa devoção.</a:t>
            </a:r>
            <a:br>
              <a:rPr lang="pt-BR" sz="2400" dirty="0" smtClean="0">
                <a:latin typeface="Arial Narrow" pitchFamily="34" charset="0"/>
              </a:rPr>
            </a:br>
            <a:r>
              <a:rPr lang="pt-BR" sz="2400" dirty="0" smtClean="0">
                <a:latin typeface="Arial Narrow" pitchFamily="34" charset="0"/>
              </a:rPr>
              <a:t>Oferecemos, particularmente, em desagravo dos pecados cometidos contra o sacratíssimo coração de Jesus e o Imaculado Coração de Maria, pela paz do mundo, pela conversão dos pecadores, pelas almas do purgatório, pelas intenções do Santo Padre, pelo aumento e santificação do clero, pela santificação das famílias pelos doentes, por  todas as intenções particulares e pelo Brasil.</a:t>
            </a:r>
            <a:endParaRPr lang="pt-BR" sz="2400" dirty="0">
              <a:latin typeface="Arial Narrow" pitchFamily="34" charset="0"/>
            </a:endParaRPr>
          </a:p>
        </p:txBody>
      </p:sp>
    </p:spTree>
  </p:cSld>
  <p:clrMapOvr>
    <a:masterClrMapping/>
  </p:clrMapOvr>
  <p:transition spd="slow">
    <p:plus/>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encrypted-tbn3.gstatic.com/images?q=tbn:ANd9GcRC3K_jxjmWjlxISvbRoEKWB9AYOJEWb1Dj_Qes6AyD9vE3qZ9e">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2811439"/>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http://4.bp.blogspot.com/-zxtfH3crAC0/UKQXciofA1I/AAAAAAAAAjQ/hxOK-ouIODk/s400/dns1.gif">
            <a:hlinkClick r:id="rId4"/>
          </p:cNvPr>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2786058"/>
            <a:ext cx="9144000" cy="407194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CaixaDeTexto 3"/>
          <p:cNvSpPr txBox="1"/>
          <p:nvPr/>
        </p:nvSpPr>
        <p:spPr>
          <a:xfrm>
            <a:off x="0" y="2924944"/>
            <a:ext cx="2483768" cy="830997"/>
          </a:xfrm>
          <a:prstGeom prst="rect">
            <a:avLst/>
          </a:prstGeom>
          <a:noFill/>
        </p:spPr>
        <p:txBody>
          <a:bodyPr wrap="square" rtlCol="0">
            <a:spAutoFit/>
          </a:bodyPr>
          <a:lstStyle/>
          <a:p>
            <a:r>
              <a:rPr lang="pt-BR" sz="2800" b="1" dirty="0" smtClean="0">
                <a:latin typeface="Arial Narrow" pitchFamily="34" charset="0"/>
              </a:rPr>
              <a:t>Profissão de Fé</a:t>
            </a:r>
            <a:r>
              <a:rPr lang="pt-BR" sz="2800" dirty="0" smtClean="0">
                <a:latin typeface="Arial Narrow" pitchFamily="34" charset="0"/>
              </a:rPr>
              <a:t/>
            </a:r>
            <a:br>
              <a:rPr lang="pt-BR" sz="2800" dirty="0" smtClean="0">
                <a:latin typeface="Arial Narrow" pitchFamily="34" charset="0"/>
              </a:rPr>
            </a:br>
            <a:r>
              <a:rPr lang="pt-BR" dirty="0" smtClean="0">
                <a:latin typeface="Arial Narrow" pitchFamily="34" charset="0"/>
              </a:rPr>
              <a:t>reza-se com o crucifixo</a:t>
            </a:r>
            <a:endParaRPr lang="pt-BR" dirty="0"/>
          </a:p>
        </p:txBody>
      </p:sp>
      <p:sp>
        <p:nvSpPr>
          <p:cNvPr id="5" name="CaixaDeTexto 4"/>
          <p:cNvSpPr txBox="1"/>
          <p:nvPr/>
        </p:nvSpPr>
        <p:spPr>
          <a:xfrm>
            <a:off x="0" y="4797152"/>
            <a:ext cx="9144000" cy="2031325"/>
          </a:xfrm>
          <a:prstGeom prst="rect">
            <a:avLst/>
          </a:prstGeom>
          <a:noFill/>
        </p:spPr>
        <p:txBody>
          <a:bodyPr wrap="square" rtlCol="0">
            <a:spAutoFit/>
          </a:bodyPr>
          <a:lstStyle/>
          <a:p>
            <a:r>
              <a:rPr lang="pt-BR" b="1" dirty="0" smtClean="0">
                <a:latin typeface="Arial Narrow" pitchFamily="34" charset="0"/>
              </a:rPr>
              <a:t>Creio em Deus-Pai, todo poderoso, criador do céu e da terra e em Jesus Cristo seu único Filho, Nosso Senhor, que foi concebido pelo poder do Espírito Santo; nasceu da Virgem Maria, padeceu sob Poncio Pilatos, foi crucificado,  morto e sepultado, desceu a mansão dos mortos; ressuscitou ao terceiro dia, subiu aos céus, está sentado a direita de Deus-Pai, todo poderoso, de onde há de vir a julgar os vivos e os mortos. Creio no Espírito Santo, na santa Igreja católica, na comunhão dos santos, na remissão dos pecados, na ressurreição da carne e na vida eterna.</a:t>
            </a:r>
            <a:br>
              <a:rPr lang="pt-BR" b="1" dirty="0" smtClean="0">
                <a:latin typeface="Arial Narrow" pitchFamily="34" charset="0"/>
              </a:rPr>
            </a:br>
            <a:r>
              <a:rPr lang="pt-BR" b="1" dirty="0" smtClean="0">
                <a:latin typeface="Arial Narrow" pitchFamily="34" charset="0"/>
              </a:rPr>
              <a:t>Amém</a:t>
            </a:r>
            <a:endParaRPr lang="pt-BR" dirty="0"/>
          </a:p>
        </p:txBody>
      </p:sp>
    </p:spTree>
    <p:extLst>
      <p:ext uri="{BB962C8B-B14F-4D97-AF65-F5344CB8AC3E}">
        <p14:creationId xmlns:p14="http://schemas.microsoft.com/office/powerpoint/2010/main" xmlns="" val="4135419453"/>
      </p:ext>
    </p:extLst>
  </p:cSld>
  <p:clrMapOvr>
    <a:masterClrMapping/>
  </p:clrMapOvr>
  <p:transition spd="slow">
    <p:plu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1.bp.blogspot.com/-w--9RBcTAa0/T2539j_VjCI/AAAAAAAAAwM/0ddBIRx_gyM/s1600/Figura2.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6111"/>
          <a:stretch/>
        </p:blipFill>
        <p:spPr bwMode="auto">
          <a:xfrm>
            <a:off x="0" y="-24"/>
            <a:ext cx="9144000" cy="685802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CaixaDeTexto 3"/>
          <p:cNvSpPr txBox="1"/>
          <p:nvPr/>
        </p:nvSpPr>
        <p:spPr>
          <a:xfrm>
            <a:off x="0" y="2564904"/>
            <a:ext cx="5508104" cy="415498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t>Pai nosso que estais </a:t>
            </a:r>
            <a:b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br>
            <a: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t>no Céu, santificado seja </a:t>
            </a:r>
            <a:b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br>
            <a: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t>o vosso  nome; venha a nós </a:t>
            </a:r>
            <a:b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br>
            <a: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t>o vosso reino, seja feita a </a:t>
            </a:r>
            <a:b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br>
            <a: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t>vossa vontade, assim na terra </a:t>
            </a:r>
            <a:b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br>
            <a: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t>como no céu.</a:t>
            </a:r>
            <a:b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br>
            <a: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t>O pão nosso de cada dia nos </a:t>
            </a:r>
            <a:b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br>
            <a: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t>daí hoje; perdoai as nossas ofensas, </a:t>
            </a:r>
            <a:b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br>
            <a: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t>assim como nos perdoamos a quem nos </a:t>
            </a:r>
            <a:b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br>
            <a: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t>tem ofendido; e não nos deixeis cair em </a:t>
            </a:r>
            <a:b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br>
            <a: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t>tentação, mas livrai-nos do mal. Amém </a:t>
            </a:r>
            <a:endParaRPr lang="pt-BR" sz="2400" b="1" dirty="0">
              <a:ln w="11430"/>
              <a:solidFill>
                <a:srgbClr val="FF0000"/>
              </a:solidFill>
              <a:effectLst>
                <a:outerShdw blurRad="50800" dist="39000" dir="5460000" algn="tl">
                  <a:srgbClr val="000000">
                    <a:alpha val="38000"/>
                  </a:srgbClr>
                </a:outerShdw>
              </a:effectLst>
              <a:latin typeface="Arial Narrow" pitchFamily="34" charset="0"/>
            </a:endParaRPr>
          </a:p>
        </p:txBody>
      </p:sp>
      <p:sp>
        <p:nvSpPr>
          <p:cNvPr id="5" name="CaixaDeTexto 4"/>
          <p:cNvSpPr txBox="1"/>
          <p:nvPr/>
        </p:nvSpPr>
        <p:spPr>
          <a:xfrm>
            <a:off x="3143240" y="785794"/>
            <a:ext cx="2786082" cy="584775"/>
          </a:xfrm>
          <a:prstGeom prst="rect">
            <a:avLst/>
          </a:prstGeom>
          <a:noFill/>
        </p:spPr>
        <p:txBody>
          <a:bodyPr wrap="square" rtlCol="0">
            <a:spAutoFit/>
          </a:bodyPr>
          <a:lstStyle/>
          <a:p>
            <a:pPr algn="ctr"/>
            <a:r>
              <a:rPr lang="pt-BR" sz="3200" b="1" dirty="0" smtClean="0">
                <a:solidFill>
                  <a:srgbClr val="FF0000"/>
                </a:solidFill>
                <a:latin typeface="Arial Narrow" pitchFamily="34" charset="0"/>
              </a:rPr>
              <a:t>Pai Nosso</a:t>
            </a:r>
            <a:endParaRPr lang="pt-BR" sz="3200" b="1" dirty="0">
              <a:solidFill>
                <a:srgbClr val="FF0000"/>
              </a:solidFill>
              <a:latin typeface="Arial Narrow" pitchFamily="34" charset="0"/>
            </a:endParaRPr>
          </a:p>
        </p:txBody>
      </p:sp>
    </p:spTree>
    <p:extLst>
      <p:ext uri="{BB962C8B-B14F-4D97-AF65-F5344CB8AC3E}">
        <p14:creationId xmlns:p14="http://schemas.microsoft.com/office/powerpoint/2010/main" xmlns="" val="313065964"/>
      </p:ext>
    </p:extLst>
  </p:cSld>
  <p:clrMapOvr>
    <a:masterClrMapping/>
  </p:clrMapOvr>
  <p:transition spd="slow">
    <p:plu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Thsite\AveDeus.jpg"/>
          <p:cNvPicPr>
            <a:picLocks noChangeAspect="1" noChangeArrowheads="1"/>
          </p:cNvPicPr>
          <p:nvPr/>
        </p:nvPicPr>
        <p:blipFill>
          <a:blip r:embed="rId2" cstate="print"/>
          <a:srcRect/>
          <a:stretch>
            <a:fillRect/>
          </a:stretch>
        </p:blipFill>
        <p:spPr bwMode="auto">
          <a:xfrm>
            <a:off x="142844" y="142852"/>
            <a:ext cx="8929750" cy="6572296"/>
          </a:xfrm>
          <a:prstGeom prst="rect">
            <a:avLst/>
          </a:prstGeom>
          <a:noFill/>
        </p:spPr>
      </p:pic>
      <p:sp>
        <p:nvSpPr>
          <p:cNvPr id="3" name="CaixaDeTexto 2"/>
          <p:cNvSpPr txBox="1"/>
          <p:nvPr/>
        </p:nvSpPr>
        <p:spPr>
          <a:xfrm>
            <a:off x="214282" y="3286124"/>
            <a:ext cx="8572560" cy="1754326"/>
          </a:xfrm>
          <a:prstGeom prst="rect">
            <a:avLst/>
          </a:prstGeom>
          <a:noFill/>
        </p:spPr>
        <p:txBody>
          <a:bodyPr wrap="square" rtlCol="0">
            <a:spAutoFit/>
          </a:bodyPr>
          <a:lstStyle/>
          <a:p>
            <a:r>
              <a:rPr lang="pt-BR" dirty="0" smtClean="0">
                <a:latin typeface="Arial Black" pitchFamily="34" charset="0"/>
              </a:rPr>
              <a:t>Ave Maria em nome de Deus Pai que nos criou</a:t>
            </a:r>
            <a:br>
              <a:rPr lang="pt-BR" dirty="0" smtClean="0">
                <a:latin typeface="Arial Black" pitchFamily="34" charset="0"/>
              </a:rPr>
            </a:br>
            <a:r>
              <a:rPr lang="pt-BR" dirty="0" smtClean="0">
                <a:latin typeface="Arial Black" pitchFamily="34" charset="0"/>
              </a:rPr>
              <a:t/>
            </a:r>
            <a:br>
              <a:rPr lang="pt-BR" dirty="0" smtClean="0">
                <a:latin typeface="Arial Black" pitchFamily="34" charset="0"/>
              </a:rPr>
            </a:br>
            <a:r>
              <a:rPr lang="pt-BR" dirty="0" smtClean="0">
                <a:solidFill>
                  <a:srgbClr val="FF0000"/>
                </a:solidFill>
                <a:latin typeface="Arial Black" pitchFamily="34" charset="0"/>
              </a:rPr>
              <a:t>Ave Maria, cheia de graça, o Senhor é convosco, bendita sois vós entre as mulheres e bendito é o fruto do vosso ventre Jesus. Santa Maria Mãe de Deus, rogai por nós pecadores, agora e na hora de nossa morte, Amém.</a:t>
            </a:r>
            <a:endParaRPr lang="pt-BR" dirty="0">
              <a:solidFill>
                <a:srgbClr val="FF0000"/>
              </a:solidFill>
              <a:latin typeface="Arial Black" pitchFamily="34" charset="0"/>
            </a:endParaRPr>
          </a:p>
        </p:txBody>
      </p:sp>
    </p:spTree>
  </p:cSld>
  <p:clrMapOvr>
    <a:masterClrMapping/>
  </p:clrMapOvr>
  <p:transition spd="slow">
    <p:plus/>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Thsite\AveFilho.jpg"/>
          <p:cNvPicPr>
            <a:picLocks noChangeAspect="1" noChangeArrowheads="1"/>
          </p:cNvPicPr>
          <p:nvPr/>
        </p:nvPicPr>
        <p:blipFill>
          <a:blip r:embed="rId2" cstate="print"/>
          <a:srcRect/>
          <a:stretch>
            <a:fillRect/>
          </a:stretch>
        </p:blipFill>
        <p:spPr bwMode="auto">
          <a:xfrm>
            <a:off x="71406" y="142852"/>
            <a:ext cx="9001156" cy="6572296"/>
          </a:xfrm>
          <a:prstGeom prst="rect">
            <a:avLst/>
          </a:prstGeom>
          <a:noFill/>
        </p:spPr>
      </p:pic>
      <p:sp>
        <p:nvSpPr>
          <p:cNvPr id="4" name="CaixaDeTexto 3"/>
          <p:cNvSpPr txBox="1"/>
          <p:nvPr/>
        </p:nvSpPr>
        <p:spPr>
          <a:xfrm>
            <a:off x="214282" y="3286124"/>
            <a:ext cx="8715436" cy="3693319"/>
          </a:xfrm>
          <a:prstGeom prst="rect">
            <a:avLst/>
          </a:prstGeom>
          <a:noFill/>
        </p:spPr>
        <p:txBody>
          <a:bodyPr wrap="square" rtlCol="0">
            <a:spAutoFit/>
          </a:bodyPr>
          <a:lstStyle/>
          <a:p>
            <a:r>
              <a:rPr lang="pt-BR" dirty="0" smtClean="0">
                <a:latin typeface="Arial Black" pitchFamily="34" charset="0"/>
              </a:rPr>
              <a:t>Ave Maria em nome de Deus Filho que nos redimiu dos pecados</a:t>
            </a:r>
            <a:br>
              <a:rPr lang="pt-BR" dirty="0" smtClean="0">
                <a:latin typeface="Arial Black" pitchFamily="34" charset="0"/>
              </a:rPr>
            </a:br>
            <a:endParaRPr lang="pt-BR" dirty="0" smtClean="0">
              <a:latin typeface="Arial Black" pitchFamily="34" charset="0"/>
            </a:endParaRPr>
          </a:p>
          <a:p>
            <a:endParaRPr lang="pt-BR" dirty="0" smtClean="0">
              <a:latin typeface="Arial Black" pitchFamily="34" charset="0"/>
            </a:endParaRPr>
          </a:p>
          <a:p>
            <a:endParaRPr lang="pt-BR" dirty="0" smtClean="0">
              <a:latin typeface="Arial Black" pitchFamily="34" charset="0"/>
            </a:endParaRPr>
          </a:p>
          <a:p>
            <a:endParaRPr lang="pt-BR" dirty="0" smtClean="0">
              <a:latin typeface="Arial Black" pitchFamily="34" charset="0"/>
            </a:endParaRPr>
          </a:p>
          <a:p>
            <a:endParaRPr lang="pt-BR" dirty="0" smtClean="0">
              <a:latin typeface="Arial Black" pitchFamily="34" charset="0"/>
            </a:endParaRPr>
          </a:p>
          <a:p>
            <a:endParaRPr lang="pt-BR" dirty="0" smtClean="0">
              <a:latin typeface="Arial Black" pitchFamily="34" charset="0"/>
            </a:endParaRPr>
          </a:p>
          <a:p>
            <a:r>
              <a:rPr lang="pt-BR" dirty="0" smtClean="0">
                <a:latin typeface="Arial Black" pitchFamily="34" charset="0"/>
              </a:rPr>
              <a:t/>
            </a:r>
            <a:br>
              <a:rPr lang="pt-BR" dirty="0" smtClean="0">
                <a:latin typeface="Arial Black" pitchFamily="34" charset="0"/>
              </a:rPr>
            </a:br>
            <a:r>
              <a:rPr lang="pt-BR" dirty="0" smtClean="0">
                <a:solidFill>
                  <a:schemeClr val="bg1"/>
                </a:solidFill>
                <a:latin typeface="Arial Black" pitchFamily="34" charset="0"/>
              </a:rPr>
              <a:t>Ave Maria, cheia de graça, o Senhor é convosco, bendita sois vós entre as mulheres e bendito é o fruto do vosso ventre Jesus. Santa Maria Mãe de Deus, rogai por nós pecadores, agora e na hora de nossa morte, Amém.</a:t>
            </a:r>
          </a:p>
          <a:p>
            <a:endParaRPr lang="pt-BR" dirty="0"/>
          </a:p>
        </p:txBody>
      </p:sp>
    </p:spTree>
  </p:cSld>
  <p:clrMapOvr>
    <a:masterClrMapping/>
  </p:clrMapOvr>
  <p:transition spd="slow">
    <p:plus/>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Thsite\AveEspirito.jpg"/>
          <p:cNvPicPr>
            <a:picLocks noChangeAspect="1" noChangeArrowheads="1"/>
          </p:cNvPicPr>
          <p:nvPr/>
        </p:nvPicPr>
        <p:blipFill>
          <a:blip r:embed="rId2" cstate="print"/>
          <a:srcRect/>
          <a:stretch>
            <a:fillRect/>
          </a:stretch>
        </p:blipFill>
        <p:spPr bwMode="auto">
          <a:xfrm>
            <a:off x="142876" y="71414"/>
            <a:ext cx="9001156" cy="6643710"/>
          </a:xfrm>
          <a:prstGeom prst="rect">
            <a:avLst/>
          </a:prstGeom>
          <a:noFill/>
        </p:spPr>
      </p:pic>
      <p:sp>
        <p:nvSpPr>
          <p:cNvPr id="3" name="CaixaDeTexto 2"/>
          <p:cNvSpPr txBox="1"/>
          <p:nvPr/>
        </p:nvSpPr>
        <p:spPr>
          <a:xfrm>
            <a:off x="214282" y="3143248"/>
            <a:ext cx="8715436" cy="3693319"/>
          </a:xfrm>
          <a:prstGeom prst="rect">
            <a:avLst/>
          </a:prstGeom>
          <a:noFill/>
        </p:spPr>
        <p:txBody>
          <a:bodyPr wrap="square" rtlCol="0">
            <a:spAutoFit/>
          </a:bodyPr>
          <a:lstStyle/>
          <a:p>
            <a:r>
              <a:rPr lang="pt-BR" dirty="0" smtClean="0">
                <a:solidFill>
                  <a:schemeClr val="bg1"/>
                </a:solidFill>
                <a:latin typeface="Arial Black" pitchFamily="34" charset="0"/>
              </a:rPr>
              <a:t>Ave Maria em nome do Espírito Santo que nos ilumina</a:t>
            </a:r>
          </a:p>
          <a:p>
            <a:endParaRPr lang="pt-BR" dirty="0" smtClean="0">
              <a:solidFill>
                <a:schemeClr val="bg1"/>
              </a:solidFill>
              <a:latin typeface="Arial Black" pitchFamily="34" charset="0"/>
            </a:endParaRPr>
          </a:p>
          <a:p>
            <a:endParaRPr lang="pt-BR" dirty="0" smtClean="0">
              <a:solidFill>
                <a:schemeClr val="bg1"/>
              </a:solidFill>
              <a:latin typeface="Arial Black" pitchFamily="34" charset="0"/>
            </a:endParaRPr>
          </a:p>
          <a:p>
            <a:endParaRPr lang="pt-BR" dirty="0" smtClean="0">
              <a:solidFill>
                <a:schemeClr val="bg1"/>
              </a:solidFill>
              <a:latin typeface="Arial Black" pitchFamily="34" charset="0"/>
            </a:endParaRPr>
          </a:p>
          <a:p>
            <a:endParaRPr lang="pt-BR" dirty="0" smtClean="0">
              <a:solidFill>
                <a:schemeClr val="bg1"/>
              </a:solidFill>
              <a:latin typeface="Arial Black" pitchFamily="34" charset="0"/>
            </a:endParaRPr>
          </a:p>
          <a:p>
            <a:endParaRPr lang="pt-BR" dirty="0" smtClean="0">
              <a:solidFill>
                <a:schemeClr val="bg1"/>
              </a:solidFill>
              <a:latin typeface="Arial Black" pitchFamily="34" charset="0"/>
            </a:endParaRPr>
          </a:p>
          <a:p>
            <a:endParaRPr lang="pt-BR" dirty="0" smtClean="0">
              <a:solidFill>
                <a:schemeClr val="bg1"/>
              </a:solidFill>
              <a:latin typeface="Arial Black" pitchFamily="34" charset="0"/>
            </a:endParaRPr>
          </a:p>
          <a:p>
            <a:r>
              <a:rPr lang="pt-BR" dirty="0" smtClean="0">
                <a:latin typeface="Arial Black" pitchFamily="34" charset="0"/>
              </a:rPr>
              <a:t/>
            </a:r>
            <a:br>
              <a:rPr lang="pt-BR" dirty="0" smtClean="0">
                <a:latin typeface="Arial Black" pitchFamily="34" charset="0"/>
              </a:rPr>
            </a:br>
            <a:r>
              <a:rPr lang="pt-BR" dirty="0" smtClean="0">
                <a:solidFill>
                  <a:srgbClr val="FFFF00"/>
                </a:solidFill>
                <a:latin typeface="Arial Black" pitchFamily="34" charset="0"/>
              </a:rPr>
              <a:t>Ave Maria, cheia de graça, o Senhor é convosco, bendita sois vós entre as mulheres e bendito é o fruto do vosso ventre Jesus. Santa Maria Mãe de Deus, rogai por nós pecadores, agora e na hora de nossa morte, Amém.</a:t>
            </a:r>
          </a:p>
          <a:p>
            <a:endParaRPr lang="pt-BR" dirty="0"/>
          </a:p>
        </p:txBody>
      </p:sp>
    </p:spTree>
  </p:cSld>
  <p:clrMapOvr>
    <a:masterClrMapping/>
  </p:clrMapOvr>
  <p:transition spd="slow">
    <p:plus/>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1.bp.blogspot.com/-w--9RBcTAa0/T2539j_VjCI/AAAAAAAAAwM/0ddBIRx_gyM/s1600/Figura2.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6111"/>
          <a:stretch/>
        </p:blipFill>
        <p:spPr bwMode="auto">
          <a:xfrm>
            <a:off x="0" y="-24"/>
            <a:ext cx="9144000" cy="685802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CaixaDeTexto 3"/>
          <p:cNvSpPr txBox="1"/>
          <p:nvPr/>
        </p:nvSpPr>
        <p:spPr>
          <a:xfrm>
            <a:off x="0" y="2564904"/>
            <a:ext cx="5508104" cy="415498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t>Pai nosso que estais </a:t>
            </a:r>
            <a:b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br>
            <a: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t>no Céu, santificado seja </a:t>
            </a:r>
            <a:b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br>
            <a: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t>o vosso  nome; venha a nós </a:t>
            </a:r>
            <a:b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br>
            <a: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t>o vosso reino, seja feita a </a:t>
            </a:r>
            <a:b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br>
            <a: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t>vossa vontade, assim na terra </a:t>
            </a:r>
            <a:b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br>
            <a: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t>como no céu.</a:t>
            </a:r>
            <a:b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br>
            <a: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t>O pão nosso de cada dia nos </a:t>
            </a:r>
            <a:b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br>
            <a: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t>daí hoje; perdoai as nossas ofensas, </a:t>
            </a:r>
            <a:b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br>
            <a: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t>assim como nos perdoamos a quem nos </a:t>
            </a:r>
            <a:b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br>
            <a: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t>tem ofendido; e não nos deixeis cair em </a:t>
            </a:r>
            <a:b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br>
            <a:r>
              <a:rPr lang="pt-BR" sz="2400" b="1" dirty="0" smtClean="0">
                <a:ln w="11430"/>
                <a:solidFill>
                  <a:srgbClr val="FF0000"/>
                </a:solidFill>
                <a:effectLst>
                  <a:outerShdw blurRad="50800" dist="39000" dir="5460000" algn="tl">
                    <a:srgbClr val="000000">
                      <a:alpha val="38000"/>
                    </a:srgbClr>
                  </a:outerShdw>
                </a:effectLst>
                <a:latin typeface="Arial Narrow" pitchFamily="34" charset="0"/>
              </a:rPr>
              <a:t>tentação, mas livrai-nos do mal. Amém </a:t>
            </a:r>
            <a:endParaRPr lang="pt-BR" sz="2400" b="1" dirty="0">
              <a:ln w="11430"/>
              <a:solidFill>
                <a:srgbClr val="FF0000"/>
              </a:solidFill>
              <a:effectLst>
                <a:outerShdw blurRad="50800" dist="39000" dir="5460000" algn="tl">
                  <a:srgbClr val="000000">
                    <a:alpha val="38000"/>
                  </a:srgbClr>
                </a:outerShdw>
              </a:effectLst>
              <a:latin typeface="Arial Narrow" pitchFamily="34" charset="0"/>
            </a:endParaRPr>
          </a:p>
        </p:txBody>
      </p:sp>
      <p:sp>
        <p:nvSpPr>
          <p:cNvPr id="5" name="CaixaDeTexto 4"/>
          <p:cNvSpPr txBox="1"/>
          <p:nvPr/>
        </p:nvSpPr>
        <p:spPr>
          <a:xfrm>
            <a:off x="3143240" y="785794"/>
            <a:ext cx="2786082" cy="584775"/>
          </a:xfrm>
          <a:prstGeom prst="rect">
            <a:avLst/>
          </a:prstGeom>
          <a:noFill/>
        </p:spPr>
        <p:txBody>
          <a:bodyPr wrap="square" rtlCol="0">
            <a:spAutoFit/>
          </a:bodyPr>
          <a:lstStyle/>
          <a:p>
            <a:pPr algn="ctr"/>
            <a:r>
              <a:rPr lang="pt-BR" sz="3200" b="1" dirty="0" smtClean="0">
                <a:solidFill>
                  <a:srgbClr val="FF0000"/>
                </a:solidFill>
                <a:latin typeface="Arial Narrow" pitchFamily="34" charset="0"/>
              </a:rPr>
              <a:t>Pai Nosso</a:t>
            </a:r>
            <a:endParaRPr lang="pt-BR" sz="3200" b="1" dirty="0">
              <a:solidFill>
                <a:srgbClr val="FF0000"/>
              </a:solidFill>
              <a:latin typeface="Arial Narrow" pitchFamily="34" charset="0"/>
            </a:endParaRPr>
          </a:p>
        </p:txBody>
      </p:sp>
    </p:spTree>
    <p:extLst>
      <p:ext uri="{BB962C8B-B14F-4D97-AF65-F5344CB8AC3E}">
        <p14:creationId xmlns:p14="http://schemas.microsoft.com/office/powerpoint/2010/main" xmlns="" val="313065964"/>
      </p:ext>
    </p:extLst>
  </p:cSld>
  <p:clrMapOvr>
    <a:masterClrMapping/>
  </p:clrMapOvr>
  <p:transition spd="slow">
    <p:plu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20688"/>
            <a:ext cx="8229600" cy="576064"/>
          </a:xfrm>
        </p:spPr>
        <p:txBody>
          <a:bodyPr>
            <a:noAutofit/>
          </a:bodyPr>
          <a:lstStyle/>
          <a:p>
            <a:pPr algn="ctr"/>
            <a:r>
              <a:rPr lang="pt-BR"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Jaculatórias</a:t>
            </a:r>
            <a:endParaRPr lang="pt-BR" sz="3600" dirty="0"/>
          </a:p>
        </p:txBody>
      </p:sp>
      <p:sp>
        <p:nvSpPr>
          <p:cNvPr id="3" name="Espaço Reservado para Conteúdo 2"/>
          <p:cNvSpPr>
            <a:spLocks noGrp="1"/>
          </p:cNvSpPr>
          <p:nvPr>
            <p:ph idx="1"/>
          </p:nvPr>
        </p:nvSpPr>
        <p:spPr>
          <a:xfrm>
            <a:off x="457200" y="1785926"/>
            <a:ext cx="8229600" cy="4643470"/>
          </a:xfrm>
        </p:spPr>
        <p:txBody>
          <a:bodyPr>
            <a:normAutofit fontScale="77500" lnSpcReduction="20000"/>
          </a:bodyPr>
          <a:lstStyle/>
          <a:p>
            <a:r>
              <a:rPr lang="pt-BR" sz="2800" b="1" dirty="0" smtClean="0"/>
              <a:t>Glória ao Pai, ao Filho e ao Espírito Santo como era no princípio, agora e sempre. </a:t>
            </a:r>
            <a:br>
              <a:rPr lang="pt-BR" sz="2800" b="1" dirty="0" smtClean="0"/>
            </a:br>
            <a:r>
              <a:rPr lang="pt-BR" sz="2800" b="1" dirty="0" smtClean="0"/>
              <a:t/>
            </a:r>
            <a:br>
              <a:rPr lang="pt-BR" sz="2800" b="1" dirty="0" smtClean="0"/>
            </a:br>
            <a:r>
              <a:rPr lang="pt-BR" sz="2800" b="1" dirty="0" smtClean="0"/>
              <a:t>Amém.</a:t>
            </a:r>
            <a:br>
              <a:rPr lang="pt-BR" sz="2800" b="1" dirty="0" smtClean="0"/>
            </a:br>
            <a:r>
              <a:rPr lang="pt-BR" sz="2800" b="1" dirty="0" smtClean="0"/>
              <a:t> </a:t>
            </a:r>
          </a:p>
          <a:p>
            <a:r>
              <a:rPr lang="pt-BR" sz="2800" b="1" i="1" dirty="0" smtClean="0"/>
              <a:t>Ó meu Jesus, perdoai-nos, livrai-nos do fogo do inferno, levai as almas todas para o Céu, e socorrei principalmente as que mais precisarem.</a:t>
            </a:r>
            <a:br>
              <a:rPr lang="pt-BR" sz="2800" b="1" i="1" dirty="0" smtClean="0"/>
            </a:br>
            <a:r>
              <a:rPr lang="pt-BR" sz="2800" b="1" i="1" dirty="0" smtClean="0"/>
              <a:t/>
            </a:r>
            <a:br>
              <a:rPr lang="pt-BR" sz="2800" b="1" i="1" dirty="0" smtClean="0"/>
            </a:br>
            <a:r>
              <a:rPr lang="pt-BR" sz="2800" b="1" i="1" dirty="0" smtClean="0"/>
              <a:t> Oração (jaculatória) ensinada por de Nossa Sra. de Fátima e, como a primeira, aprovada pelo Vaticano. </a:t>
            </a:r>
            <a:br>
              <a:rPr lang="pt-BR" sz="2800" b="1" i="1" dirty="0" smtClean="0"/>
            </a:br>
            <a:r>
              <a:rPr lang="pt-BR" sz="2800" b="1" i="1" dirty="0" smtClean="0"/>
              <a:t/>
            </a:r>
            <a:br>
              <a:rPr lang="pt-BR" sz="2800" b="1" i="1" dirty="0" smtClean="0"/>
            </a:br>
            <a:r>
              <a:rPr lang="pt-BR" sz="2800" b="1" i="1" dirty="0" smtClean="0"/>
              <a:t>Estas jaculatórias devem ser recitadas ao final de cada mistérios</a:t>
            </a:r>
            <a:br>
              <a:rPr lang="pt-BR" sz="2800" b="1" i="1" dirty="0" smtClean="0"/>
            </a:br>
            <a:endParaRPr lang="pt-BR" sz="2800" b="1" i="1" dirty="0" smtClean="0"/>
          </a:p>
          <a:p>
            <a:r>
              <a:rPr lang="pt-BR" sz="2800" b="1" dirty="0" smtClean="0"/>
              <a:t>Obs.: outras jaculatórias conforme os costumes da região. </a:t>
            </a:r>
            <a:endParaRPr lang="pt-BR" dirty="0"/>
          </a:p>
        </p:txBody>
      </p:sp>
    </p:spTree>
  </p:cSld>
  <p:clrMapOvr>
    <a:masterClrMapping/>
  </p:clrMapOvr>
  <p:transition spd="slow">
    <p:plu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5868144" y="0"/>
            <a:ext cx="3275856" cy="163121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3600" b="1" dirty="0" smtClean="0">
                <a:ln w="11430"/>
                <a:solidFill>
                  <a:srgbClr val="FFFF00"/>
                </a:solidFill>
                <a:effectLst>
                  <a:outerShdw blurRad="50800" dist="39000" dir="5460000" algn="tl">
                    <a:srgbClr val="000000">
                      <a:alpha val="38000"/>
                    </a:srgbClr>
                  </a:outerShdw>
                </a:effectLst>
              </a:rPr>
              <a:t>4ª </a:t>
            </a:r>
            <a:r>
              <a:rPr lang="pt-BR" sz="2800" b="1" dirty="0" smtClean="0">
                <a:ln w="11430"/>
                <a:solidFill>
                  <a:srgbClr val="FFFF00"/>
                </a:solidFill>
                <a:effectLst>
                  <a:outerShdw blurRad="50800" dist="39000" dir="5460000" algn="tl">
                    <a:srgbClr val="000000">
                      <a:alpha val="38000"/>
                    </a:srgbClr>
                  </a:outerShdw>
                </a:effectLst>
              </a:rPr>
              <a:t>SEMANA</a:t>
            </a:r>
          </a:p>
          <a:p>
            <a:pPr algn="ctr"/>
            <a:r>
              <a:rPr lang="pt-BR" sz="3200" b="1" dirty="0" smtClean="0">
                <a:ln w="11430"/>
                <a:solidFill>
                  <a:srgbClr val="FFFF00"/>
                </a:solidFill>
                <a:effectLst>
                  <a:outerShdw blurRad="50800" dist="39000" dir="5460000" algn="tl">
                    <a:srgbClr val="000000">
                      <a:alpha val="38000"/>
                    </a:srgbClr>
                  </a:outerShdw>
                </a:effectLst>
              </a:rPr>
              <a:t>MISTÉRIOS  GLORIOSOS</a:t>
            </a:r>
          </a:p>
        </p:txBody>
      </p:sp>
      <p:sp>
        <p:nvSpPr>
          <p:cNvPr id="8" name="CaixaDeTexto 7"/>
          <p:cNvSpPr txBox="1"/>
          <p:nvPr/>
        </p:nvSpPr>
        <p:spPr>
          <a:xfrm>
            <a:off x="5940152" y="1916832"/>
            <a:ext cx="3203848" cy="1200329"/>
          </a:xfrm>
          <a:prstGeom prst="rect">
            <a:avLst/>
          </a:prstGeom>
          <a:noFill/>
        </p:spPr>
        <p:txBody>
          <a:bodyPr wrap="square" rtlCol="0">
            <a:spAutoFit/>
          </a:bodyPr>
          <a:lstStyle/>
          <a:p>
            <a:pPr algn="ctr"/>
            <a:r>
              <a:rPr lang="pt-BR" b="1" dirty="0" smtClean="0">
                <a:solidFill>
                  <a:srgbClr val="FFFF00"/>
                </a:solidFill>
                <a:latin typeface="Arial Narrow" pitchFamily="34" charset="0"/>
              </a:rPr>
              <a:t>“Não temais! Sei que procurais Jesus crucificado. Não está aqui, porque ressuscitou como havia predito (Mt. 28, 5-6)</a:t>
            </a:r>
            <a:endParaRPr lang="pt-BR" dirty="0">
              <a:solidFill>
                <a:srgbClr val="FFFF00"/>
              </a:solidFill>
            </a:endParaRPr>
          </a:p>
        </p:txBody>
      </p:sp>
      <p:sp>
        <p:nvSpPr>
          <p:cNvPr id="10" name="CaixaDeTexto 9"/>
          <p:cNvSpPr txBox="1"/>
          <p:nvPr/>
        </p:nvSpPr>
        <p:spPr>
          <a:xfrm>
            <a:off x="5868144" y="3356992"/>
            <a:ext cx="3275856" cy="646331"/>
          </a:xfrm>
          <a:prstGeom prst="rect">
            <a:avLst/>
          </a:prstGeom>
          <a:noFill/>
        </p:spPr>
        <p:txBody>
          <a:bodyPr wrap="square" rtlCol="0">
            <a:spAutoFit/>
          </a:bodyPr>
          <a:lstStyle/>
          <a:p>
            <a:pPr algn="ctr"/>
            <a:r>
              <a:rPr lang="pt-BR" b="1" dirty="0" smtClean="0">
                <a:solidFill>
                  <a:srgbClr val="FFC000"/>
                </a:solidFill>
                <a:latin typeface="Arial Narrow" pitchFamily="34" charset="0"/>
              </a:rPr>
              <a:t>Reflitamos onde vemos Jesus ressuscitado em nossas vidas</a:t>
            </a:r>
            <a:endParaRPr lang="pt-BR" dirty="0"/>
          </a:p>
        </p:txBody>
      </p:sp>
      <p:sp>
        <p:nvSpPr>
          <p:cNvPr id="11" name="CaixaDeTexto 10"/>
          <p:cNvSpPr txBox="1"/>
          <p:nvPr/>
        </p:nvSpPr>
        <p:spPr>
          <a:xfrm>
            <a:off x="0" y="4437112"/>
            <a:ext cx="9144000" cy="1323439"/>
          </a:xfrm>
          <a:prstGeom prst="rect">
            <a:avLst/>
          </a:prstGeom>
          <a:noFill/>
        </p:spPr>
        <p:txBody>
          <a:bodyPr wrap="square" rtlCol="0">
            <a:spAutoFit/>
          </a:bodyPr>
          <a:lstStyle/>
          <a:p>
            <a:pPr algn="ctr"/>
            <a:r>
              <a:rPr lang="pt-BR" b="1" dirty="0" smtClean="0">
                <a:latin typeface="Arial Narrow" pitchFamily="34" charset="0"/>
              </a:rPr>
              <a:t> </a:t>
            </a:r>
            <a:r>
              <a:rPr lang="pt-BR" sz="2000" b="1" dirty="0" smtClean="0">
                <a:latin typeface="Arial Narrow" pitchFamily="34" charset="0"/>
              </a:rPr>
              <a:t>Meditação: chegando ao sepulcro, as mulheres viram que estava aberto. Um Anjo falou: “eis que houve um grande terremoto, pois o Anjo do Senhor removeu a pedra. Não temais, pois Ele não está aqui e ressurgiu conforme tinha prometido. Ide contar aos discípulos que Ele ressuscitou</a:t>
            </a:r>
            <a:endParaRPr lang="pt-BR" dirty="0"/>
          </a:p>
        </p:txBody>
      </p:sp>
      <p:sp>
        <p:nvSpPr>
          <p:cNvPr id="12" name="CaixaDeTexto 11"/>
          <p:cNvSpPr txBox="1"/>
          <p:nvPr/>
        </p:nvSpPr>
        <p:spPr>
          <a:xfrm>
            <a:off x="0" y="5949280"/>
            <a:ext cx="9144000" cy="400110"/>
          </a:xfrm>
          <a:prstGeom prst="rect">
            <a:avLst/>
          </a:prstGeom>
          <a:noFill/>
        </p:spPr>
        <p:txBody>
          <a:bodyPr wrap="square" rtlCol="0">
            <a:spAutoFit/>
          </a:bodyPr>
          <a:lstStyle/>
          <a:p>
            <a:pPr algn="ctr"/>
            <a:r>
              <a:rPr lang="pt-BR" sz="2000" b="1" dirty="0" smtClean="0">
                <a:solidFill>
                  <a:srgbClr val="FFFF00"/>
                </a:solidFill>
                <a:latin typeface="Arial Narrow" pitchFamily="34" charset="0"/>
              </a:rPr>
              <a:t>Reza-se aqui: Pai Nosso...; Dez Ave-Marias...; Glória ao Pai... e Jaculatórias</a:t>
            </a:r>
            <a:endParaRPr lang="pt-BR" sz="2000" dirty="0">
              <a:solidFill>
                <a:srgbClr val="FFFF00"/>
              </a:solidFill>
            </a:endParaRPr>
          </a:p>
        </p:txBody>
      </p:sp>
      <p:pic>
        <p:nvPicPr>
          <p:cNvPr id="14" name="Imagem 13" descr="4a-Estilizada-ressureicao.jpg"/>
          <p:cNvPicPr>
            <a:picLocks noChangeAspect="1"/>
          </p:cNvPicPr>
          <p:nvPr/>
        </p:nvPicPr>
        <p:blipFill>
          <a:blip r:embed="rId2" cstate="print"/>
          <a:stretch>
            <a:fillRect/>
          </a:stretch>
        </p:blipFill>
        <p:spPr>
          <a:xfrm>
            <a:off x="0" y="0"/>
            <a:ext cx="5854700" cy="4089400"/>
          </a:xfrm>
          <a:prstGeom prst="rect">
            <a:avLst/>
          </a:prstGeom>
        </p:spPr>
      </p:pic>
    </p:spTree>
    <p:extLst>
      <p:ext uri="{BB962C8B-B14F-4D97-AF65-F5344CB8AC3E}">
        <p14:creationId xmlns:p14="http://schemas.microsoft.com/office/powerpoint/2010/main" xmlns="" val="1137606579"/>
      </p:ext>
    </p:extLst>
  </p:cSld>
  <p:clrMapOvr>
    <a:masterClrMapping/>
  </p:clrMapOvr>
  <p:transition spd="slow">
    <p:plu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28596" y="44624"/>
            <a:ext cx="8286808" cy="6340197"/>
          </a:xfrm>
          <a:prstGeom prst="rect">
            <a:avLst/>
          </a:prstGeom>
        </p:spPr>
        <p:txBody>
          <a:bodyPr wrap="square">
            <a:spAutoFit/>
          </a:bodyPr>
          <a:lstStyle/>
          <a:p>
            <a:r>
              <a:rPr lang="pt-BR" sz="2800" b="1" dirty="0" smtClean="0">
                <a:solidFill>
                  <a:srgbClr val="0070C0"/>
                </a:solidFill>
                <a:latin typeface="Arial Narrow" pitchFamily="34" charset="0"/>
              </a:rPr>
              <a:t/>
            </a:r>
            <a:br>
              <a:rPr lang="pt-BR" sz="2800" b="1" dirty="0" smtClean="0">
                <a:solidFill>
                  <a:srgbClr val="0070C0"/>
                </a:solidFill>
                <a:latin typeface="Arial Narrow" pitchFamily="34" charset="0"/>
              </a:rPr>
            </a:br>
            <a:r>
              <a:rPr lang="pt-BR" sz="2800" b="1" dirty="0" smtClean="0">
                <a:solidFill>
                  <a:srgbClr val="FFFF00"/>
                </a:solidFill>
                <a:latin typeface="Arial Narrow" pitchFamily="34" charset="0"/>
              </a:rPr>
              <a:t>Canta-se antes de iniciar o mistério</a:t>
            </a:r>
            <a:r>
              <a:rPr lang="pt-BR" sz="2400" b="1" u="sng" dirty="0" smtClean="0">
                <a:solidFill>
                  <a:srgbClr val="0070C0"/>
                </a:solidFill>
                <a:latin typeface="Arial Narrow" pitchFamily="34" charset="0"/>
              </a:rPr>
              <a:t/>
            </a:r>
            <a:br>
              <a:rPr lang="pt-BR" sz="2400" b="1" u="sng" dirty="0" smtClean="0">
                <a:solidFill>
                  <a:srgbClr val="0070C0"/>
                </a:solidFill>
                <a:latin typeface="Arial Narrow" pitchFamily="34" charset="0"/>
              </a:rPr>
            </a:br>
            <a:r>
              <a:rPr lang="pt-BR" sz="2400" b="1" u="sng" dirty="0" smtClean="0">
                <a:solidFill>
                  <a:srgbClr val="0070C0"/>
                </a:solidFill>
                <a:latin typeface="Arial Narrow" pitchFamily="34" charset="0"/>
              </a:rPr>
              <a:t/>
            </a:r>
            <a:br>
              <a:rPr lang="pt-BR" sz="2400" b="1" u="sng" dirty="0" smtClean="0">
                <a:solidFill>
                  <a:srgbClr val="0070C0"/>
                </a:solidFill>
                <a:latin typeface="Arial Narrow" pitchFamily="34" charset="0"/>
              </a:rPr>
            </a:br>
            <a:r>
              <a:rPr lang="pt-BR" sz="2800" b="1" dirty="0" smtClean="0">
                <a:solidFill>
                  <a:srgbClr val="FFFF00"/>
                </a:solidFill>
                <a:latin typeface="Arial Narrow" pitchFamily="34" charset="0"/>
              </a:rPr>
              <a:t>Maria de Nazaré</a:t>
            </a:r>
            <a:endParaRPr lang="pt-BR" sz="2400" dirty="0">
              <a:solidFill>
                <a:srgbClr val="FFFF00"/>
              </a:solidFill>
              <a:latin typeface="Arial Narrow" pitchFamily="34" charset="0"/>
            </a:endParaRPr>
          </a:p>
          <a:p>
            <a:endParaRPr lang="pt-PT" sz="2400" dirty="0" smtClean="0">
              <a:latin typeface="Arial Narrow" pitchFamily="34" charset="0"/>
            </a:endParaRPr>
          </a:p>
          <a:p>
            <a:r>
              <a:rPr lang="pt-PT" sz="2000" dirty="0" smtClean="0">
                <a:latin typeface="Arial Narrow" pitchFamily="34" charset="0"/>
              </a:rPr>
              <a:t>Maria </a:t>
            </a:r>
            <a:r>
              <a:rPr lang="pt-PT" sz="2000" dirty="0">
                <a:latin typeface="Arial Narrow" pitchFamily="34" charset="0"/>
              </a:rPr>
              <a:t>de Nazaré, Maria me cativou, </a:t>
            </a:r>
            <a:br>
              <a:rPr lang="pt-PT" sz="2000" dirty="0">
                <a:latin typeface="Arial Narrow" pitchFamily="34" charset="0"/>
              </a:rPr>
            </a:br>
            <a:r>
              <a:rPr lang="pt-PT" sz="2000" dirty="0">
                <a:latin typeface="Arial Narrow" pitchFamily="34" charset="0"/>
              </a:rPr>
              <a:t>Fez mais forte a minha fé </a:t>
            </a:r>
            <a:br>
              <a:rPr lang="pt-PT" sz="2000" dirty="0">
                <a:latin typeface="Arial Narrow" pitchFamily="34" charset="0"/>
              </a:rPr>
            </a:br>
            <a:r>
              <a:rPr lang="pt-PT" sz="2000" dirty="0">
                <a:latin typeface="Arial Narrow" pitchFamily="34" charset="0"/>
              </a:rPr>
              <a:t>E por filho me adotou. </a:t>
            </a:r>
            <a:br>
              <a:rPr lang="pt-PT" sz="2000" dirty="0">
                <a:latin typeface="Arial Narrow" pitchFamily="34" charset="0"/>
              </a:rPr>
            </a:br>
            <a:r>
              <a:rPr lang="pt-PT" sz="2000" dirty="0">
                <a:latin typeface="Arial Narrow" pitchFamily="34" charset="0"/>
              </a:rPr>
              <a:t>Às vezes eu paro e fico a pensar </a:t>
            </a:r>
            <a:br>
              <a:rPr lang="pt-PT" sz="2000" dirty="0">
                <a:latin typeface="Arial Narrow" pitchFamily="34" charset="0"/>
              </a:rPr>
            </a:br>
            <a:r>
              <a:rPr lang="pt-PT" sz="2000" dirty="0">
                <a:latin typeface="Arial Narrow" pitchFamily="34" charset="0"/>
              </a:rPr>
              <a:t>E sem perceber me vejo a rezar </a:t>
            </a:r>
            <a:br>
              <a:rPr lang="pt-PT" sz="2000" dirty="0">
                <a:latin typeface="Arial Narrow" pitchFamily="34" charset="0"/>
              </a:rPr>
            </a:br>
            <a:r>
              <a:rPr lang="pt-PT" sz="2000" dirty="0">
                <a:latin typeface="Arial Narrow" pitchFamily="34" charset="0"/>
              </a:rPr>
              <a:t>E meu coração se põe a cantar </a:t>
            </a:r>
            <a:br>
              <a:rPr lang="pt-PT" sz="2000" dirty="0">
                <a:latin typeface="Arial Narrow" pitchFamily="34" charset="0"/>
              </a:rPr>
            </a:br>
            <a:r>
              <a:rPr lang="pt-PT" sz="2000" dirty="0">
                <a:latin typeface="Arial Narrow" pitchFamily="34" charset="0"/>
              </a:rPr>
              <a:t>Pra Virgem de Nazaré. </a:t>
            </a:r>
            <a:br>
              <a:rPr lang="pt-PT" sz="2000" dirty="0">
                <a:latin typeface="Arial Narrow" pitchFamily="34" charset="0"/>
              </a:rPr>
            </a:br>
            <a:r>
              <a:rPr lang="pt-PT" sz="2000" dirty="0">
                <a:latin typeface="Arial Narrow" pitchFamily="34" charset="0"/>
              </a:rPr>
              <a:t>Menina que Deus amou e escolheu </a:t>
            </a:r>
            <a:br>
              <a:rPr lang="pt-PT" sz="2000" dirty="0">
                <a:latin typeface="Arial Narrow" pitchFamily="34" charset="0"/>
              </a:rPr>
            </a:br>
            <a:r>
              <a:rPr lang="pt-PT" sz="2000" dirty="0">
                <a:latin typeface="Arial Narrow" pitchFamily="34" charset="0"/>
              </a:rPr>
              <a:t>Pra mãe de Jesus o Filho de Deus. </a:t>
            </a:r>
            <a:br>
              <a:rPr lang="pt-PT" sz="2000" dirty="0">
                <a:latin typeface="Arial Narrow" pitchFamily="34" charset="0"/>
              </a:rPr>
            </a:br>
            <a:r>
              <a:rPr lang="pt-PT" sz="2000" dirty="0">
                <a:latin typeface="Arial Narrow" pitchFamily="34" charset="0"/>
              </a:rPr>
              <a:t>Maria que o povo inteiro elegeu </a:t>
            </a:r>
            <a:br>
              <a:rPr lang="pt-PT" sz="2000" dirty="0">
                <a:latin typeface="Arial Narrow" pitchFamily="34" charset="0"/>
              </a:rPr>
            </a:br>
            <a:r>
              <a:rPr lang="pt-PT" sz="2000" dirty="0">
                <a:latin typeface="Arial Narrow" pitchFamily="34" charset="0"/>
              </a:rPr>
              <a:t>Senhora e Mãe do Céu. </a:t>
            </a:r>
            <a:br>
              <a:rPr lang="pt-PT" sz="2000" dirty="0">
                <a:latin typeface="Arial Narrow" pitchFamily="34" charset="0"/>
              </a:rPr>
            </a:br>
            <a:r>
              <a:rPr lang="pt-PT" sz="1400" dirty="0">
                <a:latin typeface="Arial Narrow" pitchFamily="34" charset="0"/>
              </a:rPr>
              <a:t/>
            </a:r>
            <a:br>
              <a:rPr lang="pt-PT" sz="1400" dirty="0">
                <a:latin typeface="Arial Narrow" pitchFamily="34" charset="0"/>
              </a:rPr>
            </a:br>
            <a:r>
              <a:rPr lang="pt-PT" sz="2000" b="1" dirty="0" smtClean="0">
                <a:latin typeface="Arial Narrow" pitchFamily="34" charset="0"/>
              </a:rPr>
              <a:t>Ave Maria, Ave Maria!</a:t>
            </a:r>
            <a:r>
              <a:rPr lang="pt-PT" sz="2000" b="1" dirty="0">
                <a:latin typeface="Arial Narrow" pitchFamily="34" charset="0"/>
              </a:rPr>
              <a:t/>
            </a:r>
            <a:br>
              <a:rPr lang="pt-PT" sz="2000" b="1" dirty="0">
                <a:latin typeface="Arial Narrow" pitchFamily="34" charset="0"/>
              </a:rPr>
            </a:br>
            <a:r>
              <a:rPr lang="pt-PT" sz="2000" b="1" dirty="0" smtClean="0">
                <a:latin typeface="Arial Narrow" pitchFamily="34" charset="0"/>
              </a:rPr>
              <a:t>Ave Maria, Mãe de Jesus! </a:t>
            </a:r>
            <a:endParaRPr lang="pt-BR" sz="2000" dirty="0">
              <a:latin typeface="Arial Narrow" pitchFamily="34" charset="0"/>
            </a:endParaRPr>
          </a:p>
        </p:txBody>
      </p:sp>
      <p:pic>
        <p:nvPicPr>
          <p:cNvPr id="9218" name="Picture 2" descr="http://image.blingee.com/images15/content/output/000/000/000/457/296630801_1969147.gif">
            <a:hlinkClick r:id="rId2"/>
          </p:cNvPr>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00628" y="1048746"/>
            <a:ext cx="3636829" cy="516633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03051202"/>
      </p:ext>
    </p:extLst>
  </p:cSld>
  <p:clrMapOvr>
    <a:masterClrMapping/>
  </p:clrMapOvr>
  <p:transition spd="slow">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611560" y="1340768"/>
            <a:ext cx="7992888" cy="5109091"/>
          </a:xfrm>
          <a:prstGeom prst="rect">
            <a:avLst/>
          </a:prstGeom>
        </p:spPr>
        <p:txBody>
          <a:bodyPr wrap="square">
            <a:spAutoFit/>
          </a:bodyPr>
          <a:lstStyle/>
          <a:p>
            <a:r>
              <a:rPr lang="pt-BR" b="1" dirty="0" smtClean="0"/>
              <a:t>Hoje o Rosário é composto por Quatro Mistérios, cada qual com o seu dia determinado para ser recitado.</a:t>
            </a:r>
            <a:br>
              <a:rPr lang="pt-BR" b="1" dirty="0" smtClean="0"/>
            </a:br>
            <a:r>
              <a:rPr lang="pt-BR" b="1" dirty="0" smtClean="0"/>
              <a:t> </a:t>
            </a:r>
          </a:p>
          <a:p>
            <a:r>
              <a:rPr lang="pt-BR" sz="1600" b="1" dirty="0" smtClean="0"/>
              <a:t>Como o Terço dos Homens é semanal, foi convencionado que seja rezado um Mistério a cada semana para que todos tenham conhecimento do Rosário. </a:t>
            </a:r>
          </a:p>
          <a:p>
            <a:pPr>
              <a:buNone/>
            </a:pPr>
            <a:r>
              <a:rPr lang="pt-BR" sz="1600" b="1" dirty="0" smtClean="0"/>
              <a:t/>
            </a:r>
            <a:br>
              <a:rPr lang="pt-BR" sz="1600" b="1" dirty="0" smtClean="0"/>
            </a:br>
            <a:r>
              <a:rPr lang="pt-BR" sz="1600" b="1" dirty="0" smtClean="0"/>
              <a:t>Assim sendo, fica assim a recitação de cada Mistério: </a:t>
            </a:r>
          </a:p>
          <a:p>
            <a:pPr>
              <a:buNone/>
            </a:pPr>
            <a:r>
              <a:rPr lang="pt-BR" sz="1600" dirty="0" smtClean="0"/>
              <a:t> </a:t>
            </a:r>
          </a:p>
          <a:p>
            <a:r>
              <a:rPr lang="pt-BR" sz="1600" b="1" dirty="0" smtClean="0"/>
              <a:t>Primeira</a:t>
            </a:r>
            <a:r>
              <a:rPr lang="pt-BR" sz="1600" dirty="0" smtClean="0"/>
              <a:t> </a:t>
            </a:r>
            <a:r>
              <a:rPr lang="pt-BR" sz="1600" b="1" dirty="0" smtClean="0"/>
              <a:t>Semana – os Mistérios Gozosos – sobre a Anunciação e o reencontro. </a:t>
            </a:r>
          </a:p>
          <a:p>
            <a:endParaRPr lang="pt-BR" sz="1600" dirty="0" smtClean="0"/>
          </a:p>
          <a:p>
            <a:r>
              <a:rPr lang="pt-BR" sz="1600" b="1" dirty="0" smtClean="0"/>
              <a:t>Segunda Semana – os Mistérios Luminosos – sobre a vida pública de Jesus </a:t>
            </a:r>
          </a:p>
          <a:p>
            <a:endParaRPr lang="pt-BR" sz="1600" dirty="0" smtClean="0"/>
          </a:p>
          <a:p>
            <a:r>
              <a:rPr lang="pt-BR" sz="1600" b="1" dirty="0" smtClean="0"/>
              <a:t>Terceira Semana – os Mistérios Dolorosos – sobre a Paixão e morte </a:t>
            </a:r>
          </a:p>
          <a:p>
            <a:endParaRPr lang="pt-BR" sz="1600" dirty="0" smtClean="0"/>
          </a:p>
          <a:p>
            <a:r>
              <a:rPr lang="pt-BR" sz="1600" b="1" dirty="0" smtClean="0"/>
              <a:t>Quarta Semana – os Mistérios Gloriosos – sobre a ressurreição e coroação de </a:t>
            </a:r>
          </a:p>
          <a:p>
            <a:r>
              <a:rPr lang="pt-BR" sz="1600" b="1" dirty="0" smtClean="0"/>
              <a:t>Nossa Senhora. </a:t>
            </a:r>
            <a:br>
              <a:rPr lang="pt-BR" sz="1600" b="1" dirty="0" smtClean="0"/>
            </a:br>
            <a:r>
              <a:rPr lang="pt-BR" sz="1600" b="1" dirty="0" smtClean="0"/>
              <a:t/>
            </a:r>
            <a:br>
              <a:rPr lang="pt-BR" sz="1600" b="1" dirty="0" smtClean="0"/>
            </a:br>
            <a:r>
              <a:rPr lang="pt-BR" sz="1600" b="1" dirty="0" smtClean="0">
                <a:solidFill>
                  <a:srgbClr val="C00000"/>
                </a:solidFill>
              </a:rPr>
              <a:t>Obs.: caso o dia escolhido aconteça de ter cinco vezes durante o mês, neste quinto, se reza o Mistério do dia ou os Dolorosos para que, ao iniciar o mês seja dada a sequência normal citada acima. </a:t>
            </a:r>
            <a:endParaRPr lang="pt-BR" sz="1600" dirty="0"/>
          </a:p>
        </p:txBody>
      </p:sp>
      <p:sp>
        <p:nvSpPr>
          <p:cNvPr id="5" name="CaixaDeTexto 4"/>
          <p:cNvSpPr txBox="1"/>
          <p:nvPr/>
        </p:nvSpPr>
        <p:spPr>
          <a:xfrm>
            <a:off x="2699792" y="548680"/>
            <a:ext cx="3240360" cy="646331"/>
          </a:xfrm>
          <a:prstGeom prst="rect">
            <a:avLst/>
          </a:prstGeom>
          <a:noFill/>
        </p:spPr>
        <p:txBody>
          <a:bodyPr wrap="square" rtlCol="0">
            <a:spAutoFit/>
          </a:bodyPr>
          <a:lstStyle/>
          <a:p>
            <a:pPr algn="ctr"/>
            <a:r>
              <a:rPr lang="pt-BR" sz="3600" dirty="0" smtClean="0">
                <a:solidFill>
                  <a:srgbClr val="FFFF00"/>
                </a:solidFill>
              </a:rPr>
              <a:t>Explicação</a:t>
            </a:r>
            <a:endParaRPr lang="pt-BR" sz="3600" dirty="0">
              <a:solidFill>
                <a:srgbClr val="FFFF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5868144" y="0"/>
            <a:ext cx="3275856" cy="163121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3600" b="1" dirty="0" smtClean="0">
                <a:ln w="11430"/>
                <a:solidFill>
                  <a:srgbClr val="FFFF00"/>
                </a:solidFill>
                <a:effectLst>
                  <a:outerShdw blurRad="50800" dist="39000" dir="5460000" algn="tl">
                    <a:srgbClr val="000000">
                      <a:alpha val="38000"/>
                    </a:srgbClr>
                  </a:outerShdw>
                </a:effectLst>
              </a:rPr>
              <a:t>4ª </a:t>
            </a:r>
            <a:r>
              <a:rPr lang="pt-BR" sz="2800" b="1" dirty="0" smtClean="0">
                <a:ln w="11430"/>
                <a:solidFill>
                  <a:srgbClr val="FFFF00"/>
                </a:solidFill>
                <a:effectLst>
                  <a:outerShdw blurRad="50800" dist="39000" dir="5460000" algn="tl">
                    <a:srgbClr val="000000">
                      <a:alpha val="38000"/>
                    </a:srgbClr>
                  </a:outerShdw>
                </a:effectLst>
              </a:rPr>
              <a:t>SEMANA</a:t>
            </a:r>
            <a:br>
              <a:rPr lang="pt-BR" sz="2800" b="1" dirty="0" smtClean="0">
                <a:ln w="11430"/>
                <a:solidFill>
                  <a:srgbClr val="FFFF00"/>
                </a:solidFill>
                <a:effectLst>
                  <a:outerShdw blurRad="50800" dist="39000" dir="5460000" algn="tl">
                    <a:srgbClr val="000000">
                      <a:alpha val="38000"/>
                    </a:srgbClr>
                  </a:outerShdw>
                </a:effectLst>
              </a:rPr>
            </a:br>
            <a:r>
              <a:rPr lang="pt-BR" sz="3200" b="1" dirty="0" smtClean="0">
                <a:ln w="11430"/>
                <a:solidFill>
                  <a:srgbClr val="FFFF00"/>
                </a:solidFill>
                <a:effectLst>
                  <a:outerShdw blurRad="50800" dist="39000" dir="5460000" algn="tl">
                    <a:srgbClr val="000000">
                      <a:alpha val="38000"/>
                    </a:srgbClr>
                  </a:outerShdw>
                </a:effectLst>
              </a:rPr>
              <a:t>MISTÉRIOS  GLORIOSOS</a:t>
            </a:r>
            <a:endParaRPr lang="pt-BR" sz="2800" b="1" dirty="0" smtClean="0">
              <a:ln w="11430"/>
              <a:solidFill>
                <a:srgbClr val="FFFF00"/>
              </a:solidFill>
              <a:effectLst>
                <a:outerShdw blurRad="50800" dist="39000" dir="5460000" algn="tl">
                  <a:srgbClr val="000000">
                    <a:alpha val="38000"/>
                  </a:srgbClr>
                </a:outerShdw>
              </a:effectLst>
            </a:endParaRPr>
          </a:p>
        </p:txBody>
      </p:sp>
      <p:sp>
        <p:nvSpPr>
          <p:cNvPr id="8" name="CaixaDeTexto 7"/>
          <p:cNvSpPr txBox="1"/>
          <p:nvPr/>
        </p:nvSpPr>
        <p:spPr>
          <a:xfrm>
            <a:off x="5796136" y="1700808"/>
            <a:ext cx="3347864" cy="923330"/>
          </a:xfrm>
          <a:prstGeom prst="rect">
            <a:avLst/>
          </a:prstGeom>
          <a:noFill/>
        </p:spPr>
        <p:txBody>
          <a:bodyPr wrap="square" rtlCol="0">
            <a:spAutoFit/>
          </a:bodyPr>
          <a:lstStyle/>
          <a:p>
            <a:pPr algn="ctr"/>
            <a:r>
              <a:rPr lang="pt-BR" b="1" dirty="0" smtClean="0">
                <a:solidFill>
                  <a:srgbClr val="FFFF00"/>
                </a:solidFill>
                <a:latin typeface="Arial Narrow" pitchFamily="34" charset="0"/>
              </a:rPr>
              <a:t>“E enquanto os abençoava, foi-se afastando deles e subindo para o céu”(Lc. 24).</a:t>
            </a:r>
            <a:endParaRPr lang="pt-BR" dirty="0"/>
          </a:p>
        </p:txBody>
      </p:sp>
      <p:sp>
        <p:nvSpPr>
          <p:cNvPr id="10" name="CaixaDeTexto 9"/>
          <p:cNvSpPr txBox="1"/>
          <p:nvPr/>
        </p:nvSpPr>
        <p:spPr>
          <a:xfrm>
            <a:off x="0" y="4509120"/>
            <a:ext cx="9144000" cy="1015663"/>
          </a:xfrm>
          <a:prstGeom prst="rect">
            <a:avLst/>
          </a:prstGeom>
          <a:noFill/>
        </p:spPr>
        <p:txBody>
          <a:bodyPr wrap="square" rtlCol="0">
            <a:spAutoFit/>
          </a:bodyPr>
          <a:lstStyle/>
          <a:p>
            <a:pPr algn="ctr"/>
            <a:r>
              <a:rPr lang="pt-BR" sz="2000" b="1" i="1" dirty="0" smtClean="0">
                <a:latin typeface="Arial Narrow" pitchFamily="34" charset="0"/>
              </a:rPr>
              <a:t>Meditação: após a ressurreição Jesus apareceu a Nossa Senhor e aos apóstolos. Quarenta dias depois reuniu-se com eles no Monte da Oliveiras e depois de prometer enviar o Espírito Santo, abençoou a todos e elevou-se ao céu </a:t>
            </a:r>
            <a:endParaRPr lang="pt-BR" sz="2000" dirty="0"/>
          </a:p>
        </p:txBody>
      </p:sp>
      <p:sp>
        <p:nvSpPr>
          <p:cNvPr id="11" name="CaixaDeTexto 10"/>
          <p:cNvSpPr txBox="1"/>
          <p:nvPr/>
        </p:nvSpPr>
        <p:spPr>
          <a:xfrm>
            <a:off x="0" y="6021288"/>
            <a:ext cx="9144000" cy="400110"/>
          </a:xfrm>
          <a:prstGeom prst="rect">
            <a:avLst/>
          </a:prstGeom>
          <a:noFill/>
        </p:spPr>
        <p:txBody>
          <a:bodyPr wrap="square" rtlCol="0">
            <a:spAutoFit/>
          </a:bodyPr>
          <a:lstStyle/>
          <a:p>
            <a:pPr algn="ctr"/>
            <a:r>
              <a:rPr lang="pt-BR" sz="2000" b="1" dirty="0" smtClean="0">
                <a:solidFill>
                  <a:srgbClr val="FFFF00"/>
                </a:solidFill>
                <a:latin typeface="Arial Narrow" pitchFamily="34" charset="0"/>
              </a:rPr>
              <a:t>Reza-se aqui: Pai Nosso...; Dez Ave-Marias...; Glória ao Pai... e Jaculatórias</a:t>
            </a:r>
            <a:r>
              <a:rPr lang="pt-BR" b="1" dirty="0" smtClean="0">
                <a:latin typeface="Arial Narrow" pitchFamily="34" charset="0"/>
              </a:rPr>
              <a:t>.</a:t>
            </a:r>
            <a:endParaRPr lang="pt-BR" dirty="0"/>
          </a:p>
        </p:txBody>
      </p:sp>
      <p:sp>
        <p:nvSpPr>
          <p:cNvPr id="12" name="CaixaDeTexto 11"/>
          <p:cNvSpPr txBox="1"/>
          <p:nvPr/>
        </p:nvSpPr>
        <p:spPr>
          <a:xfrm>
            <a:off x="5796136" y="2924944"/>
            <a:ext cx="3347864" cy="1200329"/>
          </a:xfrm>
          <a:prstGeom prst="rect">
            <a:avLst/>
          </a:prstGeom>
          <a:noFill/>
        </p:spPr>
        <p:txBody>
          <a:bodyPr wrap="square" rtlCol="0">
            <a:spAutoFit/>
          </a:bodyPr>
          <a:lstStyle/>
          <a:p>
            <a:pPr algn="ctr"/>
            <a:r>
              <a:rPr lang="pt-BR" b="1" dirty="0" smtClean="0">
                <a:solidFill>
                  <a:srgbClr val="FFC000"/>
                </a:solidFill>
                <a:latin typeface="Arial Narrow" pitchFamily="34" charset="0"/>
              </a:rPr>
              <a:t>Reflitamos se vivemos como quem traduz em ações a certeza de Jesus vivo a fim de nos a salvarmos</a:t>
            </a:r>
            <a:endParaRPr lang="pt-BR" dirty="0"/>
          </a:p>
        </p:txBody>
      </p:sp>
      <p:pic>
        <p:nvPicPr>
          <p:cNvPr id="14" name="Imagem 13" descr="4b-Estilizada-assencao.jpg"/>
          <p:cNvPicPr>
            <a:picLocks noChangeAspect="1"/>
          </p:cNvPicPr>
          <p:nvPr/>
        </p:nvPicPr>
        <p:blipFill>
          <a:blip r:embed="rId2" cstate="print"/>
          <a:stretch>
            <a:fillRect/>
          </a:stretch>
        </p:blipFill>
        <p:spPr>
          <a:xfrm>
            <a:off x="0" y="0"/>
            <a:ext cx="5854700" cy="4114800"/>
          </a:xfrm>
          <a:prstGeom prst="rect">
            <a:avLst/>
          </a:prstGeom>
        </p:spPr>
      </p:pic>
    </p:spTree>
    <p:extLst>
      <p:ext uri="{BB962C8B-B14F-4D97-AF65-F5344CB8AC3E}">
        <p14:creationId xmlns:p14="http://schemas.microsoft.com/office/powerpoint/2010/main" xmlns="" val="1126480339"/>
      </p:ext>
    </p:extLst>
  </p:cSld>
  <p:clrMapOvr>
    <a:masterClrMapping/>
  </p:clrMapOvr>
  <p:transition spd="slow">
    <p:plu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571472" y="642917"/>
            <a:ext cx="7929618" cy="5570756"/>
          </a:xfrm>
          <a:prstGeom prst="rect">
            <a:avLst/>
          </a:prstGeom>
        </p:spPr>
        <p:txBody>
          <a:bodyPr wrap="square">
            <a:spAutoFit/>
          </a:bodyPr>
          <a:lstStyle/>
          <a:p>
            <a:r>
              <a:rPr lang="pt-BR" sz="2400" b="1" dirty="0" smtClean="0">
                <a:latin typeface="Arial Narrow" pitchFamily="34" charset="0"/>
              </a:rPr>
              <a:t>Canta-se antes de iniciar o mistério</a:t>
            </a:r>
            <a:r>
              <a:rPr lang="pt-BR" sz="2000" b="1" u="sng" dirty="0" smtClean="0"/>
              <a:t/>
            </a:r>
            <a:br>
              <a:rPr lang="pt-BR" sz="2000" b="1" u="sng" dirty="0" smtClean="0"/>
            </a:br>
            <a:r>
              <a:rPr lang="pt-BR" sz="2000" b="1" u="sng" dirty="0" smtClean="0"/>
              <a:t/>
            </a:r>
            <a:br>
              <a:rPr lang="pt-BR" sz="2000" b="1" u="sng" dirty="0" smtClean="0"/>
            </a:br>
            <a:r>
              <a:rPr lang="pt-BR" sz="2400" b="1" u="sng" dirty="0" smtClean="0">
                <a:latin typeface="Arial Narrow" pitchFamily="34" charset="0"/>
              </a:rPr>
              <a:t>Imaculada Maria de Deus</a:t>
            </a:r>
            <a:endParaRPr lang="pt-BR" sz="2000" dirty="0">
              <a:latin typeface="Arial Narrow" pitchFamily="34" charset="0"/>
            </a:endParaRPr>
          </a:p>
          <a:p>
            <a:r>
              <a:rPr lang="pt-BR" sz="2000" dirty="0">
                <a:latin typeface="Arial Narrow" pitchFamily="34" charset="0"/>
              </a:rPr>
              <a:t> </a:t>
            </a:r>
          </a:p>
          <a:p>
            <a:r>
              <a:rPr lang="pt-BR" sz="2000" b="1" dirty="0">
                <a:latin typeface="Arial Narrow" pitchFamily="34" charset="0"/>
              </a:rPr>
              <a:t>Imaculada Maria de Deus</a:t>
            </a:r>
            <a:br>
              <a:rPr lang="pt-BR" sz="2000" b="1" dirty="0">
                <a:latin typeface="Arial Narrow" pitchFamily="34" charset="0"/>
              </a:rPr>
            </a:br>
            <a:r>
              <a:rPr lang="pt-BR" sz="2000" b="1" dirty="0">
                <a:latin typeface="Arial Narrow" pitchFamily="34" charset="0"/>
              </a:rPr>
              <a:t>Coração pobre acolhendo Jesus!</a:t>
            </a:r>
            <a:br>
              <a:rPr lang="pt-BR" sz="2000" b="1" dirty="0">
                <a:latin typeface="Arial Narrow" pitchFamily="34" charset="0"/>
              </a:rPr>
            </a:br>
            <a:r>
              <a:rPr lang="pt-BR" sz="2000" b="1" dirty="0">
                <a:latin typeface="Arial Narrow" pitchFamily="34" charset="0"/>
              </a:rPr>
              <a:t>Imaculada Maria do povo</a:t>
            </a:r>
            <a:br>
              <a:rPr lang="pt-BR" sz="2000" b="1" dirty="0">
                <a:latin typeface="Arial Narrow" pitchFamily="34" charset="0"/>
              </a:rPr>
            </a:br>
            <a:r>
              <a:rPr lang="pt-BR" sz="2000" b="1" dirty="0">
                <a:latin typeface="Arial Narrow" pitchFamily="34" charset="0"/>
              </a:rPr>
              <a:t>Mãe dos aflitos que estão junto à cruz</a:t>
            </a:r>
            <a:br>
              <a:rPr lang="pt-BR" sz="2000" b="1" dirty="0">
                <a:latin typeface="Arial Narrow" pitchFamily="34" charset="0"/>
              </a:rPr>
            </a:br>
            <a:r>
              <a:rPr lang="pt-BR" sz="1400" b="1" dirty="0">
                <a:latin typeface="Arial Narrow" pitchFamily="34" charset="0"/>
              </a:rPr>
              <a:t/>
            </a:r>
            <a:br>
              <a:rPr lang="pt-BR" sz="1400" b="1" dirty="0">
                <a:latin typeface="Arial Narrow" pitchFamily="34" charset="0"/>
              </a:rPr>
            </a:br>
            <a:r>
              <a:rPr lang="pt-BR" sz="2000" dirty="0">
                <a:latin typeface="Arial Narrow" pitchFamily="34" charset="0"/>
              </a:rPr>
              <a:t>Um coração que era sim para vida</a:t>
            </a:r>
            <a:br>
              <a:rPr lang="pt-BR" sz="2000" dirty="0">
                <a:latin typeface="Arial Narrow" pitchFamily="34" charset="0"/>
              </a:rPr>
            </a:br>
            <a:r>
              <a:rPr lang="pt-BR" sz="2000" dirty="0">
                <a:latin typeface="Arial Narrow" pitchFamily="34" charset="0"/>
              </a:rPr>
              <a:t>Um coração que era sim para o irmão</a:t>
            </a:r>
            <a:br>
              <a:rPr lang="pt-BR" sz="2000" dirty="0">
                <a:latin typeface="Arial Narrow" pitchFamily="34" charset="0"/>
              </a:rPr>
            </a:br>
            <a:r>
              <a:rPr lang="pt-BR" sz="2000" dirty="0">
                <a:latin typeface="Arial Narrow" pitchFamily="34" charset="0"/>
              </a:rPr>
              <a:t>Um coração que era sim para Deus</a:t>
            </a:r>
            <a:br>
              <a:rPr lang="pt-BR" sz="2000" dirty="0">
                <a:latin typeface="Arial Narrow" pitchFamily="34" charset="0"/>
              </a:rPr>
            </a:br>
            <a:r>
              <a:rPr lang="pt-BR" sz="2000" dirty="0">
                <a:latin typeface="Arial Narrow" pitchFamily="34" charset="0"/>
              </a:rPr>
              <a:t>Reino de Deus renovando este </a:t>
            </a:r>
            <a:r>
              <a:rPr lang="pt-BR" sz="2000" dirty="0" smtClean="0">
                <a:latin typeface="Arial Narrow" pitchFamily="34" charset="0"/>
              </a:rPr>
              <a:t>chão</a:t>
            </a:r>
          </a:p>
          <a:p>
            <a:endParaRPr lang="pt-BR" sz="1400" dirty="0">
              <a:latin typeface="Arial Narrow" pitchFamily="34" charset="0"/>
            </a:endParaRPr>
          </a:p>
          <a:p>
            <a:r>
              <a:rPr lang="pt-BR" sz="2000" b="1" dirty="0">
                <a:latin typeface="Arial Narrow" pitchFamily="34" charset="0"/>
              </a:rPr>
              <a:t>Imaculada Maria de Deus</a:t>
            </a:r>
            <a:br>
              <a:rPr lang="pt-BR" sz="2000" b="1" dirty="0">
                <a:latin typeface="Arial Narrow" pitchFamily="34" charset="0"/>
              </a:rPr>
            </a:br>
            <a:r>
              <a:rPr lang="pt-BR" sz="2000" b="1" dirty="0">
                <a:latin typeface="Arial Narrow" pitchFamily="34" charset="0"/>
              </a:rPr>
              <a:t>Coração pobre acolhendo Jesus!</a:t>
            </a:r>
            <a:br>
              <a:rPr lang="pt-BR" sz="2000" b="1" dirty="0">
                <a:latin typeface="Arial Narrow" pitchFamily="34" charset="0"/>
              </a:rPr>
            </a:br>
            <a:r>
              <a:rPr lang="pt-BR" sz="2000" b="1" dirty="0">
                <a:latin typeface="Arial Narrow" pitchFamily="34" charset="0"/>
              </a:rPr>
              <a:t>Imaculada Maria do povo</a:t>
            </a:r>
            <a:br>
              <a:rPr lang="pt-BR" sz="2000" b="1" dirty="0">
                <a:latin typeface="Arial Narrow" pitchFamily="34" charset="0"/>
              </a:rPr>
            </a:br>
            <a:r>
              <a:rPr lang="pt-BR" sz="2000" b="1" dirty="0">
                <a:latin typeface="Arial Narrow" pitchFamily="34" charset="0"/>
              </a:rPr>
              <a:t>Mãe dos aflitos que estão junto à cruz</a:t>
            </a:r>
            <a:endParaRPr lang="pt-BR" sz="2000" dirty="0">
              <a:latin typeface="Arial Narrow" pitchFamily="34" charset="0"/>
            </a:endParaRPr>
          </a:p>
        </p:txBody>
      </p:sp>
      <p:pic>
        <p:nvPicPr>
          <p:cNvPr id="10242" name="Picture 2" descr="http://image.blingee.com/images17/content/output/000/000/000/62c/554877836_1809914.gif">
            <a:hlinkClick r:id="rId2"/>
          </p:cNvPr>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43504" y="1214422"/>
            <a:ext cx="3264363" cy="478634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59542748"/>
      </p:ext>
    </p:extLst>
  </p:cSld>
  <p:clrMapOvr>
    <a:masterClrMapping/>
  </p:clrMapOvr>
  <p:transition spd="slow">
    <p:plu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5868144" y="0"/>
            <a:ext cx="3275856" cy="163121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3600" b="1" dirty="0" smtClean="0">
                <a:ln w="11430"/>
                <a:solidFill>
                  <a:srgbClr val="FFFF00"/>
                </a:solidFill>
                <a:effectLst>
                  <a:outerShdw blurRad="50800" dist="39000" dir="5460000" algn="tl">
                    <a:srgbClr val="000000">
                      <a:alpha val="38000"/>
                    </a:srgbClr>
                  </a:outerShdw>
                </a:effectLst>
              </a:rPr>
              <a:t>4ª </a:t>
            </a:r>
            <a:r>
              <a:rPr lang="pt-BR" sz="2800" b="1" dirty="0" smtClean="0">
                <a:ln w="11430"/>
                <a:solidFill>
                  <a:srgbClr val="FFFF00"/>
                </a:solidFill>
                <a:effectLst>
                  <a:outerShdw blurRad="50800" dist="39000" dir="5460000" algn="tl">
                    <a:srgbClr val="000000">
                      <a:alpha val="38000"/>
                    </a:srgbClr>
                  </a:outerShdw>
                </a:effectLst>
              </a:rPr>
              <a:t>SEMANA</a:t>
            </a:r>
            <a:br>
              <a:rPr lang="pt-BR" sz="2800" b="1" dirty="0" smtClean="0">
                <a:ln w="11430"/>
                <a:solidFill>
                  <a:srgbClr val="FFFF00"/>
                </a:solidFill>
                <a:effectLst>
                  <a:outerShdw blurRad="50800" dist="39000" dir="5460000" algn="tl">
                    <a:srgbClr val="000000">
                      <a:alpha val="38000"/>
                    </a:srgbClr>
                  </a:outerShdw>
                </a:effectLst>
              </a:rPr>
            </a:br>
            <a:r>
              <a:rPr lang="pt-BR" sz="3200" b="1" dirty="0" smtClean="0">
                <a:ln w="11430"/>
                <a:solidFill>
                  <a:srgbClr val="FFFF00"/>
                </a:solidFill>
                <a:effectLst>
                  <a:outerShdw blurRad="50800" dist="39000" dir="5460000" algn="tl">
                    <a:srgbClr val="000000">
                      <a:alpha val="38000"/>
                    </a:srgbClr>
                  </a:outerShdw>
                </a:effectLst>
              </a:rPr>
              <a:t>MISTÉRIOS GLORIOSOS</a:t>
            </a:r>
            <a:endParaRPr lang="pt-BR" sz="2800" b="1" dirty="0" smtClean="0">
              <a:ln w="11430"/>
              <a:solidFill>
                <a:srgbClr val="FFFF00"/>
              </a:solidFill>
              <a:effectLst>
                <a:outerShdw blurRad="50800" dist="39000" dir="5460000" algn="tl">
                  <a:srgbClr val="000000">
                    <a:alpha val="38000"/>
                  </a:srgbClr>
                </a:outerShdw>
              </a:effectLst>
            </a:endParaRPr>
          </a:p>
        </p:txBody>
      </p:sp>
      <p:sp>
        <p:nvSpPr>
          <p:cNvPr id="10" name="CaixaDeTexto 9"/>
          <p:cNvSpPr txBox="1"/>
          <p:nvPr/>
        </p:nvSpPr>
        <p:spPr>
          <a:xfrm>
            <a:off x="5868144" y="1844824"/>
            <a:ext cx="3275856" cy="923330"/>
          </a:xfrm>
          <a:prstGeom prst="rect">
            <a:avLst/>
          </a:prstGeom>
          <a:noFill/>
        </p:spPr>
        <p:txBody>
          <a:bodyPr wrap="square" rtlCol="0">
            <a:spAutoFit/>
          </a:bodyPr>
          <a:lstStyle/>
          <a:p>
            <a:pPr algn="ctr"/>
            <a:r>
              <a:rPr lang="pt-BR" b="1" dirty="0" smtClean="0">
                <a:solidFill>
                  <a:srgbClr val="FFFF00"/>
                </a:solidFill>
                <a:latin typeface="Arial Narrow" pitchFamily="34" charset="0"/>
              </a:rPr>
              <a:t>“Todos ficaram cheios do Espírito Santo e começaram a falar em outras línguas (At. 2, 4).</a:t>
            </a:r>
            <a:endParaRPr lang="pt-BR" dirty="0"/>
          </a:p>
        </p:txBody>
      </p:sp>
      <p:sp>
        <p:nvSpPr>
          <p:cNvPr id="11" name="CaixaDeTexto 10"/>
          <p:cNvSpPr txBox="1"/>
          <p:nvPr/>
        </p:nvSpPr>
        <p:spPr>
          <a:xfrm>
            <a:off x="5868144" y="3212976"/>
            <a:ext cx="3275856" cy="923330"/>
          </a:xfrm>
          <a:prstGeom prst="rect">
            <a:avLst/>
          </a:prstGeom>
          <a:noFill/>
        </p:spPr>
        <p:txBody>
          <a:bodyPr wrap="square" rtlCol="0">
            <a:spAutoFit/>
          </a:bodyPr>
          <a:lstStyle/>
          <a:p>
            <a:pPr algn="ctr"/>
            <a:r>
              <a:rPr lang="pt-BR" b="1" dirty="0" smtClean="0">
                <a:solidFill>
                  <a:srgbClr val="FFC000"/>
                </a:solidFill>
                <a:latin typeface="Arial Narrow" pitchFamily="34" charset="0"/>
              </a:rPr>
              <a:t>Reflitamos se fazemos esforços para conseguir os dons do Espírito Santo sobre nós..</a:t>
            </a:r>
            <a:endParaRPr lang="pt-BR" dirty="0"/>
          </a:p>
        </p:txBody>
      </p:sp>
      <p:sp>
        <p:nvSpPr>
          <p:cNvPr id="12" name="CaixaDeTexto 11"/>
          <p:cNvSpPr txBox="1"/>
          <p:nvPr/>
        </p:nvSpPr>
        <p:spPr>
          <a:xfrm>
            <a:off x="0" y="4437112"/>
            <a:ext cx="9144000" cy="1323439"/>
          </a:xfrm>
          <a:prstGeom prst="rect">
            <a:avLst/>
          </a:prstGeom>
          <a:noFill/>
        </p:spPr>
        <p:txBody>
          <a:bodyPr wrap="square" rtlCol="0">
            <a:spAutoFit/>
          </a:bodyPr>
          <a:lstStyle/>
          <a:p>
            <a:pPr algn="ctr"/>
            <a:r>
              <a:rPr lang="pt-BR" sz="2000" b="1" dirty="0" smtClean="0">
                <a:latin typeface="Arial Narrow" pitchFamily="34" charset="0"/>
              </a:rPr>
              <a:t>Meditação:</a:t>
            </a:r>
            <a:r>
              <a:rPr lang="pt-BR" sz="2000" dirty="0" smtClean="0">
                <a:latin typeface="Arial Narrow" pitchFamily="34" charset="0"/>
              </a:rPr>
              <a:t> </a:t>
            </a:r>
            <a:r>
              <a:rPr lang="pt-BR" sz="2000" b="1" dirty="0" smtClean="0">
                <a:latin typeface="Arial Narrow" pitchFamily="34" charset="0"/>
              </a:rPr>
              <a:t>estando reunidos em oração no Cenáculo, de repende um ruído forte encheu a sala e do alto, como línguas de fogo, desceu sobre eles o Espírito Santo. Ficaram cheios de graças e revitalizados pelo poder de Deus, confirmados na fé e esclarecidos pelos dons da sabedoria e ciência.</a:t>
            </a:r>
            <a:endParaRPr lang="pt-BR" sz="2000" dirty="0"/>
          </a:p>
        </p:txBody>
      </p:sp>
      <p:sp>
        <p:nvSpPr>
          <p:cNvPr id="13" name="CaixaDeTexto 12"/>
          <p:cNvSpPr txBox="1"/>
          <p:nvPr/>
        </p:nvSpPr>
        <p:spPr>
          <a:xfrm>
            <a:off x="0" y="5949280"/>
            <a:ext cx="9144000" cy="400110"/>
          </a:xfrm>
          <a:prstGeom prst="rect">
            <a:avLst/>
          </a:prstGeom>
          <a:noFill/>
        </p:spPr>
        <p:txBody>
          <a:bodyPr wrap="square" rtlCol="0">
            <a:spAutoFit/>
          </a:bodyPr>
          <a:lstStyle/>
          <a:p>
            <a:pPr algn="ctr"/>
            <a:r>
              <a:rPr lang="pt-BR" sz="2000" b="1" dirty="0" smtClean="0">
                <a:solidFill>
                  <a:srgbClr val="FFFF00"/>
                </a:solidFill>
                <a:latin typeface="Arial Narrow" pitchFamily="34" charset="0"/>
              </a:rPr>
              <a:t>Reza-se aqui: Pai Nosso...; Dez Ave-Marias...; Glória ao Pai... e Jaculatórias</a:t>
            </a:r>
            <a:endParaRPr lang="pt-BR" sz="2000" dirty="0">
              <a:solidFill>
                <a:srgbClr val="FFFF00"/>
              </a:solidFill>
            </a:endParaRPr>
          </a:p>
        </p:txBody>
      </p:sp>
      <p:pic>
        <p:nvPicPr>
          <p:cNvPr id="14" name="Imagem 13" descr="4c-Estilizada-vinda do....jpg"/>
          <p:cNvPicPr>
            <a:picLocks noChangeAspect="1"/>
          </p:cNvPicPr>
          <p:nvPr/>
        </p:nvPicPr>
        <p:blipFill>
          <a:blip r:embed="rId2" cstate="print"/>
          <a:stretch>
            <a:fillRect/>
          </a:stretch>
        </p:blipFill>
        <p:spPr>
          <a:xfrm>
            <a:off x="0" y="0"/>
            <a:ext cx="5816600" cy="4089400"/>
          </a:xfrm>
          <a:prstGeom prst="rect">
            <a:avLst/>
          </a:prstGeom>
        </p:spPr>
      </p:pic>
    </p:spTree>
    <p:extLst>
      <p:ext uri="{BB962C8B-B14F-4D97-AF65-F5344CB8AC3E}">
        <p14:creationId xmlns:p14="http://schemas.microsoft.com/office/powerpoint/2010/main" xmlns="" val="1126480339"/>
      </p:ext>
    </p:extLst>
  </p:cSld>
  <p:clrMapOvr>
    <a:masterClrMapping/>
  </p:clrMapOvr>
  <p:transition spd="slow">
    <p:plu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642910" y="928670"/>
            <a:ext cx="4361138" cy="4647426"/>
          </a:xfrm>
          <a:prstGeom prst="rect">
            <a:avLst/>
          </a:prstGeom>
        </p:spPr>
        <p:txBody>
          <a:bodyPr wrap="square">
            <a:spAutoFit/>
          </a:bodyPr>
          <a:lstStyle/>
          <a:p>
            <a:r>
              <a:rPr lang="pt-BR" sz="2800" b="1" dirty="0" smtClean="0">
                <a:latin typeface="Arial Narrow" pitchFamily="34" charset="0"/>
              </a:rPr>
              <a:t>Canta-se antes do mistério</a:t>
            </a:r>
            <a:r>
              <a:rPr lang="pt-BR" sz="2800" b="1" u="sng" dirty="0" smtClean="0">
                <a:latin typeface="Arial Narrow" pitchFamily="34" charset="0"/>
              </a:rPr>
              <a:t/>
            </a:r>
            <a:br>
              <a:rPr lang="pt-BR" sz="2800" b="1" u="sng" dirty="0" smtClean="0">
                <a:latin typeface="Arial Narrow" pitchFamily="34" charset="0"/>
              </a:rPr>
            </a:br>
            <a:r>
              <a:rPr lang="pt-BR" sz="2800" b="1" u="sng" dirty="0" smtClean="0">
                <a:latin typeface="Arial Narrow" pitchFamily="34" charset="0"/>
              </a:rPr>
              <a:t/>
            </a:r>
            <a:br>
              <a:rPr lang="pt-BR" sz="2800" b="1" u="sng" dirty="0" smtClean="0">
                <a:latin typeface="Arial Narrow" pitchFamily="34" charset="0"/>
              </a:rPr>
            </a:br>
            <a:r>
              <a:rPr lang="pt-BR" sz="2400" b="1" u="sng" dirty="0" smtClean="0">
                <a:latin typeface="Arial Narrow" pitchFamily="34" charset="0"/>
              </a:rPr>
              <a:t>A Escolhida</a:t>
            </a:r>
          </a:p>
          <a:p>
            <a:pPr algn="ctr"/>
            <a:endParaRPr lang="pt-BR" sz="2400" dirty="0">
              <a:latin typeface="Arial Narrow" pitchFamily="34" charset="0"/>
            </a:endParaRPr>
          </a:p>
          <a:p>
            <a:r>
              <a:rPr lang="pt-BR" sz="2400" b="1" dirty="0">
                <a:latin typeface="Arial Narrow" pitchFamily="34" charset="0"/>
              </a:rPr>
              <a:t>Uma entre todas foi a escolhida</a:t>
            </a:r>
            <a:br>
              <a:rPr lang="pt-BR" sz="2400" b="1" dirty="0">
                <a:latin typeface="Arial Narrow" pitchFamily="34" charset="0"/>
              </a:rPr>
            </a:br>
            <a:r>
              <a:rPr lang="pt-BR" sz="2400" b="1" dirty="0">
                <a:latin typeface="Arial Narrow" pitchFamily="34" charset="0"/>
              </a:rPr>
              <a:t>Foste tu Maria a serva preferida</a:t>
            </a:r>
            <a:br>
              <a:rPr lang="pt-BR" sz="2400" b="1" dirty="0">
                <a:latin typeface="Arial Narrow" pitchFamily="34" charset="0"/>
              </a:rPr>
            </a:br>
            <a:r>
              <a:rPr lang="pt-BR" sz="2400" b="1" dirty="0">
                <a:latin typeface="Arial Narrow" pitchFamily="34" charset="0"/>
              </a:rPr>
              <a:t>Mãe do meu Senhor</a:t>
            </a:r>
            <a:br>
              <a:rPr lang="pt-BR" sz="2400" b="1" dirty="0">
                <a:latin typeface="Arial Narrow" pitchFamily="34" charset="0"/>
              </a:rPr>
            </a:br>
            <a:r>
              <a:rPr lang="pt-BR" sz="2400" b="1" dirty="0">
                <a:latin typeface="Arial Narrow" pitchFamily="34" charset="0"/>
              </a:rPr>
              <a:t>Mãe do meu salvador</a:t>
            </a:r>
          </a:p>
          <a:p>
            <a:endParaRPr lang="pt-BR" sz="2400" b="1" dirty="0" smtClean="0">
              <a:latin typeface="Arial Narrow" pitchFamily="34" charset="0"/>
            </a:endParaRPr>
          </a:p>
          <a:p>
            <a:r>
              <a:rPr lang="pt-BR" sz="2400" b="1" dirty="0" smtClean="0">
                <a:latin typeface="Arial Narrow" pitchFamily="34" charset="0"/>
              </a:rPr>
              <a:t>Maria</a:t>
            </a:r>
            <a:r>
              <a:rPr lang="pt-BR" sz="2400" b="1" dirty="0">
                <a:latin typeface="Arial Narrow" pitchFamily="34" charset="0"/>
              </a:rPr>
              <a:t>, cheia de graça e consolo</a:t>
            </a:r>
            <a:br>
              <a:rPr lang="pt-BR" sz="2400" b="1" dirty="0">
                <a:latin typeface="Arial Narrow" pitchFamily="34" charset="0"/>
              </a:rPr>
            </a:br>
            <a:r>
              <a:rPr lang="pt-BR" sz="2400" b="1" dirty="0">
                <a:latin typeface="Arial Narrow" pitchFamily="34" charset="0"/>
              </a:rPr>
              <a:t>Venha caminhar com teu povo</a:t>
            </a:r>
            <a:br>
              <a:rPr lang="pt-BR" sz="2400" b="1" dirty="0">
                <a:latin typeface="Arial Narrow" pitchFamily="34" charset="0"/>
              </a:rPr>
            </a:br>
            <a:r>
              <a:rPr lang="pt-BR" sz="2400" b="1" dirty="0">
                <a:latin typeface="Arial Narrow" pitchFamily="34" charset="0"/>
              </a:rPr>
              <a:t>Nossa mãe sempre </a:t>
            </a:r>
            <a:r>
              <a:rPr lang="pt-BR" sz="2400" b="1" dirty="0" smtClean="0">
                <a:latin typeface="Arial Narrow" pitchFamily="34" charset="0"/>
              </a:rPr>
              <a:t>será</a:t>
            </a:r>
            <a:endParaRPr lang="pt-BR" sz="2400" b="1" dirty="0">
              <a:latin typeface="Arial Narrow" pitchFamily="34" charset="0"/>
            </a:endParaRPr>
          </a:p>
        </p:txBody>
      </p:sp>
      <p:pic>
        <p:nvPicPr>
          <p:cNvPr id="11266" name="Picture 2" descr="http://2.bp.blogspot.com/-Ue7w_7Kfgg4/Tyx64Qi8mSI/AAAAAAAAACw/DB6klDGIJw4/s1600/M%C3%A3e%2BMaria.gif">
            <a:hlinkClick r:id="rId2"/>
          </p:cNvPr>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72066" y="928670"/>
            <a:ext cx="3286148" cy="45005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59542748"/>
      </p:ext>
    </p:extLst>
  </p:cSld>
  <p:clrMapOvr>
    <a:masterClrMapping/>
  </p:clrMapOvr>
  <p:transition spd="slow">
    <p:plu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5796136" y="0"/>
            <a:ext cx="3347864" cy="163121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3600" b="1" dirty="0" smtClean="0">
                <a:ln w="11430"/>
                <a:solidFill>
                  <a:srgbClr val="FFFF00"/>
                </a:solidFill>
                <a:effectLst>
                  <a:outerShdw blurRad="50800" dist="39000" dir="5460000" algn="tl">
                    <a:srgbClr val="000000">
                      <a:alpha val="38000"/>
                    </a:srgbClr>
                  </a:outerShdw>
                </a:effectLst>
              </a:rPr>
              <a:t>4</a:t>
            </a:r>
            <a:r>
              <a:rPr lang="pt-BR" sz="2800" b="1" dirty="0" smtClean="0">
                <a:ln w="11430"/>
                <a:solidFill>
                  <a:srgbClr val="FFFF00"/>
                </a:solidFill>
                <a:effectLst>
                  <a:outerShdw blurRad="50800" dist="39000" dir="5460000" algn="tl">
                    <a:srgbClr val="000000">
                      <a:alpha val="38000"/>
                    </a:srgbClr>
                  </a:outerShdw>
                </a:effectLst>
              </a:rPr>
              <a:t>ª SEMANA</a:t>
            </a:r>
            <a:br>
              <a:rPr lang="pt-BR" sz="2800" b="1" dirty="0" smtClean="0">
                <a:ln w="11430"/>
                <a:solidFill>
                  <a:srgbClr val="FFFF00"/>
                </a:solidFill>
                <a:effectLst>
                  <a:outerShdw blurRad="50800" dist="39000" dir="5460000" algn="tl">
                    <a:srgbClr val="000000">
                      <a:alpha val="38000"/>
                    </a:srgbClr>
                  </a:outerShdw>
                </a:effectLst>
              </a:rPr>
            </a:br>
            <a:r>
              <a:rPr lang="pt-BR" sz="3200" b="1" dirty="0" smtClean="0">
                <a:ln w="11430"/>
                <a:solidFill>
                  <a:srgbClr val="FFFF00"/>
                </a:solidFill>
                <a:effectLst>
                  <a:outerShdw blurRad="50800" dist="39000" dir="5460000" algn="tl">
                    <a:srgbClr val="000000">
                      <a:alpha val="38000"/>
                    </a:srgbClr>
                  </a:outerShdw>
                </a:effectLst>
              </a:rPr>
              <a:t>MISTÉRIOS GLORIOSOS</a:t>
            </a:r>
            <a:endParaRPr lang="pt-BR" sz="3600" b="1" dirty="0" smtClean="0">
              <a:ln w="11430"/>
              <a:solidFill>
                <a:srgbClr val="FFFF00"/>
              </a:solidFill>
              <a:effectLst>
                <a:outerShdw blurRad="50800" dist="39000" dir="5460000" algn="tl">
                  <a:srgbClr val="000000">
                    <a:alpha val="38000"/>
                  </a:srgbClr>
                </a:outerShdw>
              </a:effectLst>
            </a:endParaRPr>
          </a:p>
        </p:txBody>
      </p:sp>
      <p:sp>
        <p:nvSpPr>
          <p:cNvPr id="8" name="CaixaDeTexto 7"/>
          <p:cNvSpPr txBox="1"/>
          <p:nvPr/>
        </p:nvSpPr>
        <p:spPr>
          <a:xfrm>
            <a:off x="5868144" y="1916832"/>
            <a:ext cx="3275856" cy="646331"/>
          </a:xfrm>
          <a:prstGeom prst="rect">
            <a:avLst/>
          </a:prstGeom>
          <a:noFill/>
        </p:spPr>
        <p:txBody>
          <a:bodyPr wrap="square" rtlCol="0">
            <a:spAutoFit/>
          </a:bodyPr>
          <a:lstStyle/>
          <a:p>
            <a:pPr algn="ctr"/>
            <a:r>
              <a:rPr lang="pt-BR" b="1" dirty="0" smtClean="0">
                <a:solidFill>
                  <a:srgbClr val="FFFF00"/>
                </a:solidFill>
                <a:latin typeface="Arial Narrow" pitchFamily="34" charset="0"/>
              </a:rPr>
              <a:t>”Fez em mim grandes coisas o todo-poderoso”(Lc. 1, 49).</a:t>
            </a:r>
            <a:endParaRPr lang="pt-BR" dirty="0"/>
          </a:p>
        </p:txBody>
      </p:sp>
      <p:sp>
        <p:nvSpPr>
          <p:cNvPr id="10" name="CaixaDeTexto 9"/>
          <p:cNvSpPr txBox="1"/>
          <p:nvPr/>
        </p:nvSpPr>
        <p:spPr>
          <a:xfrm>
            <a:off x="5796136" y="3356992"/>
            <a:ext cx="3347864" cy="923330"/>
          </a:xfrm>
          <a:prstGeom prst="rect">
            <a:avLst/>
          </a:prstGeom>
          <a:noFill/>
        </p:spPr>
        <p:txBody>
          <a:bodyPr wrap="square" rtlCol="0">
            <a:spAutoFit/>
          </a:bodyPr>
          <a:lstStyle/>
          <a:p>
            <a:pPr algn="ctr"/>
            <a:r>
              <a:rPr lang="pt-BR" b="1" dirty="0" smtClean="0">
                <a:solidFill>
                  <a:srgbClr val="FFC000"/>
                </a:solidFill>
                <a:latin typeface="Arial Narrow" pitchFamily="34" charset="0"/>
              </a:rPr>
              <a:t>Reflitamos como nos relacionados com Maria Santíssima em nosso dias</a:t>
            </a:r>
            <a:endParaRPr lang="pt-BR" dirty="0"/>
          </a:p>
        </p:txBody>
      </p:sp>
      <p:sp>
        <p:nvSpPr>
          <p:cNvPr id="11" name="CaixaDeTexto 10"/>
          <p:cNvSpPr txBox="1"/>
          <p:nvPr/>
        </p:nvSpPr>
        <p:spPr>
          <a:xfrm>
            <a:off x="0" y="4581128"/>
            <a:ext cx="9144000" cy="1015663"/>
          </a:xfrm>
          <a:prstGeom prst="rect">
            <a:avLst/>
          </a:prstGeom>
          <a:noFill/>
        </p:spPr>
        <p:txBody>
          <a:bodyPr wrap="square" rtlCol="0">
            <a:spAutoFit/>
          </a:bodyPr>
          <a:lstStyle/>
          <a:p>
            <a:pPr algn="ctr"/>
            <a:r>
              <a:rPr lang="pt-BR" sz="2000" b="1" dirty="0" smtClean="0">
                <a:latin typeface="Arial Narrow" pitchFamily="34" charset="0"/>
              </a:rPr>
              <a:t>Meditação:</a:t>
            </a:r>
            <a:r>
              <a:rPr lang="pt-BR" sz="2000" dirty="0" smtClean="0">
                <a:latin typeface="Arial Narrow" pitchFamily="34" charset="0"/>
              </a:rPr>
              <a:t> </a:t>
            </a:r>
            <a:r>
              <a:rPr lang="pt-BR" sz="2000" b="1" dirty="0" smtClean="0">
                <a:latin typeface="Arial Narrow" pitchFamily="34" charset="0"/>
              </a:rPr>
              <a:t>concluída sua missão na terra, Maria foi elevada, em corpo e alma, para o céu, pois aquele imaculado corpo não podia ser desfeito em sepultura como um corpo qualquer. Segundo a tradição cristã Maria nos deixou aos 72 anos de vida.</a:t>
            </a:r>
            <a:endParaRPr lang="pt-BR" sz="2000" dirty="0"/>
          </a:p>
        </p:txBody>
      </p:sp>
      <p:sp>
        <p:nvSpPr>
          <p:cNvPr id="12" name="CaixaDeTexto 11"/>
          <p:cNvSpPr txBox="1"/>
          <p:nvPr/>
        </p:nvSpPr>
        <p:spPr>
          <a:xfrm>
            <a:off x="0" y="6093296"/>
            <a:ext cx="9144000" cy="400110"/>
          </a:xfrm>
          <a:prstGeom prst="rect">
            <a:avLst/>
          </a:prstGeom>
          <a:noFill/>
        </p:spPr>
        <p:txBody>
          <a:bodyPr wrap="square" rtlCol="0">
            <a:spAutoFit/>
          </a:bodyPr>
          <a:lstStyle/>
          <a:p>
            <a:pPr algn="ctr"/>
            <a:r>
              <a:rPr lang="pt-BR" sz="2000" b="1" dirty="0" smtClean="0">
                <a:solidFill>
                  <a:srgbClr val="FFFF00"/>
                </a:solidFill>
                <a:latin typeface="Arial Narrow" pitchFamily="34" charset="0"/>
              </a:rPr>
              <a:t>Reza-se aqui: Pai Nosso...; Dez Ave-Marias...; Glória ao Pai... e Jaculatórias</a:t>
            </a:r>
            <a:endParaRPr lang="pt-BR" sz="2000" dirty="0">
              <a:solidFill>
                <a:srgbClr val="FFFF00"/>
              </a:solidFill>
            </a:endParaRPr>
          </a:p>
        </p:txBody>
      </p:sp>
      <p:pic>
        <p:nvPicPr>
          <p:cNvPr id="14" name="Imagem 13" descr="4d-Estilizada-assuncao.jpg"/>
          <p:cNvPicPr>
            <a:picLocks noChangeAspect="1"/>
          </p:cNvPicPr>
          <p:nvPr/>
        </p:nvPicPr>
        <p:blipFill>
          <a:blip r:embed="rId2" cstate="print"/>
          <a:stretch>
            <a:fillRect/>
          </a:stretch>
        </p:blipFill>
        <p:spPr>
          <a:xfrm>
            <a:off x="0" y="0"/>
            <a:ext cx="5892800" cy="4102100"/>
          </a:xfrm>
          <a:prstGeom prst="rect">
            <a:avLst/>
          </a:prstGeom>
        </p:spPr>
      </p:pic>
    </p:spTree>
    <p:extLst>
      <p:ext uri="{BB962C8B-B14F-4D97-AF65-F5344CB8AC3E}">
        <p14:creationId xmlns:p14="http://schemas.microsoft.com/office/powerpoint/2010/main" xmlns="" val="1126480339"/>
      </p:ext>
    </p:extLst>
  </p:cSld>
  <p:clrMapOvr>
    <a:masterClrMapping/>
  </p:clrMapOvr>
  <p:transition spd="slow">
    <p:plus/>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1.bp.blogspot.com/-zlS9Lwl5cgo/UaIm_aEDPaI/AAAAAAAAJP4/0WMyMsy2xtA/s1600/NOSSA%2BSENHORA%2B2.gif">
            <a:hlinkClick r:id="rId2"/>
          </p:cNvPr>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0050" y="1571612"/>
            <a:ext cx="4710890" cy="464347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tângulo 2"/>
          <p:cNvSpPr/>
          <p:nvPr/>
        </p:nvSpPr>
        <p:spPr>
          <a:xfrm>
            <a:off x="642910" y="571480"/>
            <a:ext cx="5297242" cy="5801588"/>
          </a:xfrm>
          <a:prstGeom prst="rect">
            <a:avLst/>
          </a:prstGeom>
        </p:spPr>
        <p:txBody>
          <a:bodyPr wrap="square">
            <a:spAutoFit/>
          </a:bodyPr>
          <a:lstStyle/>
          <a:p>
            <a:r>
              <a:rPr lang="pt-BR" sz="2800" b="1" dirty="0" smtClean="0">
                <a:latin typeface="Arial Narrow" pitchFamily="34" charset="0"/>
              </a:rPr>
              <a:t>Canta-se antes do mistério</a:t>
            </a:r>
            <a:br>
              <a:rPr lang="pt-BR" sz="2800" b="1" dirty="0" smtClean="0">
                <a:latin typeface="Arial Narrow" pitchFamily="34" charset="0"/>
              </a:rPr>
            </a:br>
            <a:r>
              <a:rPr lang="pt-BR" sz="2400" b="1" u="sng" dirty="0" smtClean="0">
                <a:latin typeface="Arial Narrow" pitchFamily="34" charset="0"/>
              </a:rPr>
              <a:t/>
            </a:r>
            <a:br>
              <a:rPr lang="pt-BR" sz="2400" b="1" u="sng" dirty="0" smtClean="0">
                <a:latin typeface="Arial Narrow" pitchFamily="34" charset="0"/>
              </a:rPr>
            </a:br>
            <a:r>
              <a:rPr lang="pt-BR" sz="2400" b="1" dirty="0" smtClean="0">
                <a:latin typeface="Arial Narrow" pitchFamily="34" charset="0"/>
              </a:rPr>
              <a:t>Perfeito é quem te criou</a:t>
            </a:r>
            <a:r>
              <a:rPr lang="pt-BR" sz="2400" b="1" u="sng" dirty="0" smtClean="0">
                <a:latin typeface="Arial Narrow" pitchFamily="34" charset="0"/>
              </a:rPr>
              <a:t/>
            </a:r>
            <a:br>
              <a:rPr lang="pt-BR" sz="2400" b="1" u="sng" dirty="0" smtClean="0">
                <a:latin typeface="Arial Narrow" pitchFamily="34" charset="0"/>
              </a:rPr>
            </a:br>
            <a:endParaRPr lang="pt-BR" sz="2400" b="1" u="sng" dirty="0" smtClean="0">
              <a:latin typeface="Arial Narrow" pitchFamily="34" charset="0"/>
            </a:endParaRPr>
          </a:p>
          <a:p>
            <a:r>
              <a:rPr lang="pt-BR" sz="2000" dirty="0">
                <a:latin typeface="Arial Narrow" pitchFamily="34" charset="0"/>
              </a:rPr>
              <a:t>Se um dia um anjo </a:t>
            </a:r>
            <a:r>
              <a:rPr lang="pt-BR" sz="2000" dirty="0" smtClean="0">
                <a:latin typeface="Arial Narrow" pitchFamily="34" charset="0"/>
              </a:rPr>
              <a:t>declarou </a:t>
            </a:r>
          </a:p>
          <a:p>
            <a:r>
              <a:rPr lang="pt-BR" sz="2000" dirty="0" smtClean="0">
                <a:latin typeface="Arial Narrow" pitchFamily="34" charset="0"/>
              </a:rPr>
              <a:t>Que </a:t>
            </a:r>
            <a:r>
              <a:rPr lang="pt-BR" sz="2000" dirty="0">
                <a:latin typeface="Arial Narrow" pitchFamily="34" charset="0"/>
              </a:rPr>
              <a:t>tu eras cheia de Deus</a:t>
            </a:r>
            <a:br>
              <a:rPr lang="pt-BR" sz="2000" dirty="0">
                <a:latin typeface="Arial Narrow" pitchFamily="34" charset="0"/>
              </a:rPr>
            </a:br>
            <a:r>
              <a:rPr lang="pt-BR" sz="2000" dirty="0">
                <a:latin typeface="Arial Narrow" pitchFamily="34" charset="0"/>
              </a:rPr>
              <a:t>Agora penso: Quem sou eu</a:t>
            </a:r>
            <a:br>
              <a:rPr lang="pt-BR" sz="2000" dirty="0">
                <a:latin typeface="Arial Narrow" pitchFamily="34" charset="0"/>
              </a:rPr>
            </a:br>
            <a:r>
              <a:rPr lang="pt-BR" sz="2000" dirty="0">
                <a:latin typeface="Arial Narrow" pitchFamily="34" charset="0"/>
              </a:rPr>
              <a:t>Para não te </a:t>
            </a:r>
            <a:r>
              <a:rPr lang="pt-BR" sz="2000" dirty="0" smtClean="0">
                <a:latin typeface="Arial Narrow" pitchFamily="34" charset="0"/>
              </a:rPr>
              <a:t>dizer, </a:t>
            </a:r>
            <a:r>
              <a:rPr lang="pt-BR" sz="2000" dirty="0">
                <a:latin typeface="Arial Narrow" pitchFamily="34" charset="0"/>
              </a:rPr>
              <a:t>também</a:t>
            </a:r>
            <a:br>
              <a:rPr lang="pt-BR" sz="2000" dirty="0">
                <a:latin typeface="Arial Narrow" pitchFamily="34" charset="0"/>
              </a:rPr>
            </a:br>
            <a:r>
              <a:rPr lang="pt-BR" sz="2000" dirty="0">
                <a:latin typeface="Arial Narrow" pitchFamily="34" charset="0"/>
              </a:rPr>
              <a:t>Cheia de graça, ó </a:t>
            </a:r>
            <a:r>
              <a:rPr lang="pt-BR" sz="2000" dirty="0" smtClean="0">
                <a:latin typeface="Arial Narrow" pitchFamily="34" charset="0"/>
              </a:rPr>
              <a:t>Mãe</a:t>
            </a:r>
            <a:r>
              <a:rPr lang="pt-BR" sz="2000" dirty="0">
                <a:latin typeface="Arial Narrow" pitchFamily="34" charset="0"/>
              </a:rPr>
              <a:t/>
            </a:r>
            <a:br>
              <a:rPr lang="pt-BR" sz="2000" dirty="0">
                <a:latin typeface="Arial Narrow" pitchFamily="34" charset="0"/>
              </a:rPr>
            </a:br>
            <a:r>
              <a:rPr lang="pt-BR" sz="2000" dirty="0">
                <a:latin typeface="Arial Narrow" pitchFamily="34" charset="0"/>
              </a:rPr>
              <a:t>Cheia de graça, ó </a:t>
            </a:r>
            <a:r>
              <a:rPr lang="pt-BR" sz="2000" dirty="0" smtClean="0">
                <a:latin typeface="Arial Narrow" pitchFamily="34" charset="0"/>
              </a:rPr>
              <a:t>Mãe, Agraciada</a:t>
            </a:r>
          </a:p>
          <a:p>
            <a:endParaRPr lang="pt-BR" sz="1100" dirty="0" smtClean="0">
              <a:latin typeface="Arial Narrow" pitchFamily="34" charset="0"/>
            </a:endParaRPr>
          </a:p>
          <a:p>
            <a:r>
              <a:rPr lang="pt-BR" sz="2000" dirty="0">
                <a:latin typeface="Arial Narrow" pitchFamily="34" charset="0"/>
              </a:rPr>
              <a:t>Não há com que se comparar</a:t>
            </a:r>
            <a:br>
              <a:rPr lang="pt-BR" sz="2000" dirty="0">
                <a:latin typeface="Arial Narrow" pitchFamily="34" charset="0"/>
              </a:rPr>
            </a:br>
            <a:r>
              <a:rPr lang="pt-BR" sz="2000" dirty="0">
                <a:latin typeface="Arial Narrow" pitchFamily="34" charset="0"/>
              </a:rPr>
              <a:t>Perfeito é quem te criou</a:t>
            </a:r>
            <a:br>
              <a:rPr lang="pt-BR" sz="2000" dirty="0">
                <a:latin typeface="Arial Narrow" pitchFamily="34" charset="0"/>
              </a:rPr>
            </a:br>
            <a:r>
              <a:rPr lang="pt-BR" sz="2000" dirty="0">
                <a:latin typeface="Arial Narrow" pitchFamily="34" charset="0"/>
              </a:rPr>
              <a:t>Se o Criador te coroou</a:t>
            </a:r>
            <a:br>
              <a:rPr lang="pt-BR" sz="2000" dirty="0">
                <a:latin typeface="Arial Narrow" pitchFamily="34" charset="0"/>
              </a:rPr>
            </a:br>
            <a:r>
              <a:rPr lang="pt-BR" sz="2000" dirty="0">
                <a:latin typeface="Arial Narrow" pitchFamily="34" charset="0"/>
              </a:rPr>
              <a:t>Te coroamos, ó Mãe!</a:t>
            </a:r>
            <a:br>
              <a:rPr lang="pt-BR" sz="2000" dirty="0">
                <a:latin typeface="Arial Narrow" pitchFamily="34" charset="0"/>
              </a:rPr>
            </a:br>
            <a:r>
              <a:rPr lang="pt-BR" sz="2000" dirty="0">
                <a:latin typeface="Arial Narrow" pitchFamily="34" charset="0"/>
              </a:rPr>
              <a:t>Te coroamos, ó Mãe!</a:t>
            </a:r>
            <a:br>
              <a:rPr lang="pt-BR" sz="2000" dirty="0">
                <a:latin typeface="Arial Narrow" pitchFamily="34" charset="0"/>
              </a:rPr>
            </a:br>
            <a:r>
              <a:rPr lang="pt-BR" sz="2000" dirty="0">
                <a:latin typeface="Arial Narrow" pitchFamily="34" charset="0"/>
              </a:rPr>
              <a:t>Te coroamos, ó Mãe!</a:t>
            </a:r>
            <a:br>
              <a:rPr lang="pt-BR" sz="2000" dirty="0">
                <a:latin typeface="Arial Narrow" pitchFamily="34" charset="0"/>
              </a:rPr>
            </a:br>
            <a:r>
              <a:rPr lang="pt-BR" sz="2000" dirty="0">
                <a:latin typeface="Arial Narrow" pitchFamily="34" charset="0"/>
              </a:rPr>
              <a:t>Nossa Rainha!</a:t>
            </a:r>
          </a:p>
        </p:txBody>
      </p:sp>
    </p:spTree>
    <p:extLst>
      <p:ext uri="{BB962C8B-B14F-4D97-AF65-F5344CB8AC3E}">
        <p14:creationId xmlns="" xmlns:p14="http://schemas.microsoft.com/office/powerpoint/2010/main" val="3259542748"/>
      </p:ext>
    </p:extLst>
  </p:cSld>
  <p:clrMapOvr>
    <a:masterClrMapping/>
  </p:clrMapOvr>
  <p:transition spd="slow">
    <p:plu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5868144" y="0"/>
            <a:ext cx="3275856" cy="163121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3600" b="1" dirty="0" smtClean="0">
                <a:ln w="11430"/>
                <a:solidFill>
                  <a:srgbClr val="FFFF00"/>
                </a:solidFill>
                <a:effectLst>
                  <a:outerShdw blurRad="50800" dist="39000" dir="5460000" algn="tl">
                    <a:srgbClr val="000000">
                      <a:alpha val="38000"/>
                    </a:srgbClr>
                  </a:outerShdw>
                </a:effectLst>
              </a:rPr>
              <a:t>4ª </a:t>
            </a:r>
            <a:r>
              <a:rPr lang="pt-BR" sz="2800" b="1" dirty="0" smtClean="0">
                <a:ln w="11430"/>
                <a:solidFill>
                  <a:srgbClr val="FFFF00"/>
                </a:solidFill>
                <a:effectLst>
                  <a:outerShdw blurRad="50800" dist="39000" dir="5460000" algn="tl">
                    <a:srgbClr val="000000">
                      <a:alpha val="38000"/>
                    </a:srgbClr>
                  </a:outerShdw>
                </a:effectLst>
              </a:rPr>
              <a:t>SEMANA</a:t>
            </a:r>
          </a:p>
          <a:p>
            <a:pPr algn="ctr"/>
            <a:r>
              <a:rPr lang="pt-BR" sz="3200" b="1" dirty="0" smtClean="0">
                <a:ln w="11430"/>
                <a:solidFill>
                  <a:srgbClr val="FFFF00"/>
                </a:solidFill>
                <a:effectLst>
                  <a:outerShdw blurRad="50800" dist="39000" dir="5460000" algn="tl">
                    <a:srgbClr val="000000">
                      <a:alpha val="38000"/>
                    </a:srgbClr>
                  </a:outerShdw>
                </a:effectLst>
              </a:rPr>
              <a:t>MISTÉRIOS  GLORIOSOS</a:t>
            </a:r>
          </a:p>
        </p:txBody>
      </p:sp>
      <p:sp>
        <p:nvSpPr>
          <p:cNvPr id="8" name="CaixaDeTexto 7"/>
          <p:cNvSpPr txBox="1"/>
          <p:nvPr/>
        </p:nvSpPr>
        <p:spPr>
          <a:xfrm>
            <a:off x="5940152" y="1916832"/>
            <a:ext cx="3203848" cy="1200329"/>
          </a:xfrm>
          <a:prstGeom prst="rect">
            <a:avLst/>
          </a:prstGeom>
          <a:noFill/>
        </p:spPr>
        <p:txBody>
          <a:bodyPr wrap="square" rtlCol="0">
            <a:spAutoFit/>
          </a:bodyPr>
          <a:lstStyle/>
          <a:p>
            <a:pPr algn="ctr"/>
            <a:r>
              <a:rPr lang="pt-BR" b="1" smtClean="0">
                <a:solidFill>
                  <a:srgbClr val="FFFF00"/>
                </a:solidFill>
                <a:latin typeface="Arial Narrow" pitchFamily="34" charset="0"/>
              </a:rPr>
              <a:t>“Apareceu </a:t>
            </a:r>
            <a:r>
              <a:rPr lang="pt-BR" b="1" dirty="0" smtClean="0">
                <a:solidFill>
                  <a:srgbClr val="FFFF00"/>
                </a:solidFill>
                <a:latin typeface="Arial Narrow" pitchFamily="34" charset="0"/>
              </a:rPr>
              <a:t>um grande sinal no céu: uma mulher vestida de sol com uma coroa de doze estrelas”</a:t>
            </a:r>
            <a:br>
              <a:rPr lang="pt-BR" b="1" dirty="0" smtClean="0">
                <a:solidFill>
                  <a:srgbClr val="FFFF00"/>
                </a:solidFill>
                <a:latin typeface="Arial Narrow" pitchFamily="34" charset="0"/>
              </a:rPr>
            </a:br>
            <a:r>
              <a:rPr lang="pt-BR" b="1" dirty="0" smtClean="0">
                <a:solidFill>
                  <a:srgbClr val="FFFF00"/>
                </a:solidFill>
                <a:latin typeface="Arial Narrow" pitchFamily="34" charset="0"/>
              </a:rPr>
              <a:t>(Ap. 12, 1).</a:t>
            </a:r>
            <a:endParaRPr lang="pt-BR" dirty="0">
              <a:solidFill>
                <a:srgbClr val="FFFF00"/>
              </a:solidFill>
            </a:endParaRPr>
          </a:p>
        </p:txBody>
      </p:sp>
      <p:sp>
        <p:nvSpPr>
          <p:cNvPr id="10" name="CaixaDeTexto 9"/>
          <p:cNvSpPr txBox="1"/>
          <p:nvPr/>
        </p:nvSpPr>
        <p:spPr>
          <a:xfrm>
            <a:off x="5868144" y="3356992"/>
            <a:ext cx="3275856" cy="646331"/>
          </a:xfrm>
          <a:prstGeom prst="rect">
            <a:avLst/>
          </a:prstGeom>
          <a:noFill/>
        </p:spPr>
        <p:txBody>
          <a:bodyPr wrap="square" rtlCol="0">
            <a:spAutoFit/>
          </a:bodyPr>
          <a:lstStyle/>
          <a:p>
            <a:pPr algn="ctr"/>
            <a:r>
              <a:rPr lang="pt-BR" b="1" dirty="0" smtClean="0">
                <a:solidFill>
                  <a:srgbClr val="FFC000"/>
                </a:solidFill>
                <a:latin typeface="Arial Narrow" pitchFamily="34" charset="0"/>
              </a:rPr>
              <a:t>Reflitamos se temos em Nossa Senhora uma verdadeira mãe.</a:t>
            </a:r>
            <a:endParaRPr lang="pt-BR" dirty="0"/>
          </a:p>
        </p:txBody>
      </p:sp>
      <p:sp>
        <p:nvSpPr>
          <p:cNvPr id="11" name="CaixaDeTexto 10"/>
          <p:cNvSpPr txBox="1"/>
          <p:nvPr/>
        </p:nvSpPr>
        <p:spPr>
          <a:xfrm>
            <a:off x="0" y="4509120"/>
            <a:ext cx="9144000" cy="1015663"/>
          </a:xfrm>
          <a:prstGeom prst="rect">
            <a:avLst/>
          </a:prstGeom>
          <a:noFill/>
        </p:spPr>
        <p:txBody>
          <a:bodyPr wrap="square" rtlCol="0">
            <a:spAutoFit/>
          </a:bodyPr>
          <a:lstStyle/>
          <a:p>
            <a:pPr algn="ctr"/>
            <a:r>
              <a:rPr lang="pt-BR" b="1" dirty="0" smtClean="0">
                <a:latin typeface="Arial Narrow" pitchFamily="34" charset="0"/>
              </a:rPr>
              <a:t> </a:t>
            </a:r>
            <a:r>
              <a:rPr lang="pt-BR" sz="2000" b="1" dirty="0" smtClean="0">
                <a:latin typeface="Arial Narrow" pitchFamily="34" charset="0"/>
              </a:rPr>
              <a:t>Meditação: com uma vibrante música os Anjos Gabriel, Miguel e Rafael prepararam a festa da coroação de Nossa Senhora  como rainha do céu e da terra e, o Espírito Santo, sob a forma de pomba, deixou cair do alto, em imensa profusão, uma esplendorosa luz.</a:t>
            </a:r>
            <a:endParaRPr lang="pt-BR" dirty="0"/>
          </a:p>
        </p:txBody>
      </p:sp>
      <p:sp>
        <p:nvSpPr>
          <p:cNvPr id="12" name="CaixaDeTexto 11"/>
          <p:cNvSpPr txBox="1"/>
          <p:nvPr/>
        </p:nvSpPr>
        <p:spPr>
          <a:xfrm>
            <a:off x="0" y="5949280"/>
            <a:ext cx="9144000" cy="400110"/>
          </a:xfrm>
          <a:prstGeom prst="rect">
            <a:avLst/>
          </a:prstGeom>
          <a:noFill/>
        </p:spPr>
        <p:txBody>
          <a:bodyPr wrap="square" rtlCol="0">
            <a:spAutoFit/>
          </a:bodyPr>
          <a:lstStyle/>
          <a:p>
            <a:pPr algn="ctr"/>
            <a:r>
              <a:rPr lang="pt-BR" sz="2000" b="1" dirty="0" smtClean="0">
                <a:solidFill>
                  <a:srgbClr val="FFFF00"/>
                </a:solidFill>
                <a:latin typeface="Arial Narrow" pitchFamily="34" charset="0"/>
              </a:rPr>
              <a:t>Reza-se aqui: Pai Nosso...; Dez Ave-Marias...; Glória ao Pai... e Jaculatórias</a:t>
            </a:r>
            <a:endParaRPr lang="pt-BR" sz="2000" dirty="0">
              <a:solidFill>
                <a:srgbClr val="FFFF00"/>
              </a:solidFill>
            </a:endParaRPr>
          </a:p>
        </p:txBody>
      </p:sp>
      <p:pic>
        <p:nvPicPr>
          <p:cNvPr id="15" name="Imagem 14" descr="4e-Estilizada-coroacao.jpg"/>
          <p:cNvPicPr>
            <a:picLocks noChangeAspect="1"/>
          </p:cNvPicPr>
          <p:nvPr/>
        </p:nvPicPr>
        <p:blipFill>
          <a:blip r:embed="rId2" cstate="print"/>
          <a:stretch>
            <a:fillRect/>
          </a:stretch>
        </p:blipFill>
        <p:spPr>
          <a:xfrm>
            <a:off x="0" y="0"/>
            <a:ext cx="5880100" cy="4114800"/>
          </a:xfrm>
          <a:prstGeom prst="rect">
            <a:avLst/>
          </a:prstGeom>
        </p:spPr>
      </p:pic>
    </p:spTree>
    <p:extLst>
      <p:ext uri="{BB962C8B-B14F-4D97-AF65-F5344CB8AC3E}">
        <p14:creationId xmlns:p14="http://schemas.microsoft.com/office/powerpoint/2010/main" xmlns="" val="1137606579"/>
      </p:ext>
    </p:extLst>
  </p:cSld>
  <p:clrMapOvr>
    <a:masterClrMapping/>
  </p:clrMapOvr>
  <p:transition spd="slow">
    <p:plus/>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antokrator.org.br/po/wp-content/uploads/2012/05/Nossa-senhora.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82832" cy="6858000"/>
          </a:xfrm>
          <a:prstGeom prst="rect">
            <a:avLst/>
          </a:prstGeom>
          <a:noFill/>
          <a:extLst>
            <a:ext uri="{909E8E84-426E-40DD-AFC4-6F175D3DCCD1}">
              <a14:hiddenFill xmlns="" xmlns:a14="http://schemas.microsoft.com/office/drawing/2010/main">
                <a:solidFill>
                  <a:srgbClr val="FFFFFF"/>
                </a:solidFill>
              </a14:hiddenFill>
            </a:ext>
          </a:extLst>
        </p:spPr>
      </p:pic>
      <p:pic>
        <p:nvPicPr>
          <p:cNvPr id="7174" name="Picture 6" descr="http://grupodeoracaoagape.files.wordpress.com/2012/05/rosario_maria2.jpg">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345796" y="0"/>
            <a:ext cx="2798204" cy="2182247"/>
          </a:xfrm>
          <a:prstGeom prst="rect">
            <a:avLst/>
          </a:prstGeom>
          <a:noFill/>
          <a:extLst>
            <a:ext uri="{909E8E84-426E-40DD-AFC4-6F175D3DCCD1}">
              <a14:hiddenFill xmlns="" xmlns:a14="http://schemas.microsoft.com/office/drawing/2010/main">
                <a:solidFill>
                  <a:srgbClr val="FFFFFF"/>
                </a:solidFill>
              </a14:hiddenFill>
            </a:ext>
          </a:extLst>
        </p:spPr>
      </p:pic>
      <p:sp>
        <p:nvSpPr>
          <p:cNvPr id="7" name="CaixaDeTexto 6"/>
          <p:cNvSpPr txBox="1"/>
          <p:nvPr/>
        </p:nvSpPr>
        <p:spPr>
          <a:xfrm>
            <a:off x="4786314" y="4929198"/>
            <a:ext cx="4000528" cy="156966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AGRADECIMENTO </a:t>
            </a:r>
          </a:p>
          <a:p>
            <a:pPr algn="ctr"/>
            <a:r>
              <a:rPr lang="pt-B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 </a:t>
            </a:r>
          </a:p>
          <a:p>
            <a:pPr algn="ctr"/>
            <a:r>
              <a:rPr lang="pt-B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TERÇO</a:t>
            </a:r>
            <a:endParaRPr lang="pt-BR"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CaixaDeTexto 4"/>
          <p:cNvSpPr txBox="1"/>
          <p:nvPr/>
        </p:nvSpPr>
        <p:spPr>
          <a:xfrm>
            <a:off x="500034" y="285728"/>
            <a:ext cx="2071702" cy="6186309"/>
          </a:xfrm>
          <a:prstGeom prst="rect">
            <a:avLst/>
          </a:prstGeom>
          <a:noFill/>
        </p:spPr>
        <p:txBody>
          <a:bodyPr wrap="square" rtlCol="0">
            <a:spAutoFit/>
          </a:bodyPr>
          <a:lstStyle/>
          <a:p>
            <a:r>
              <a:rPr lang="pt-BR" sz="2200" b="1" dirty="0" smtClean="0">
                <a:solidFill>
                  <a:srgbClr val="FFFF00"/>
                </a:solidFill>
                <a:latin typeface="Arial Narrow" pitchFamily="34" charset="0"/>
              </a:rPr>
              <a:t>Infinitas graças vos damos, Soberana Rainha, pelos benefícios que todos os dias recebemos de vossas mãos liberais, Dignai-vos, agora e para sempre , tomar-nos debaixo de vosso poderoso amparo, e para mais vos agradar, vos saldamos com  a Salve rainha</a:t>
            </a:r>
            <a:endParaRPr lang="pt-BR" sz="2200" b="1" dirty="0">
              <a:solidFill>
                <a:srgbClr val="FFFF00"/>
              </a:solidFill>
              <a:latin typeface="Arial Narrow" pitchFamily="34" charset="0"/>
            </a:endParaRPr>
          </a:p>
        </p:txBody>
      </p:sp>
    </p:spTree>
    <p:extLst>
      <p:ext uri="{BB962C8B-B14F-4D97-AF65-F5344CB8AC3E}">
        <p14:creationId xmlns="" xmlns:p14="http://schemas.microsoft.com/office/powerpoint/2010/main" val="1040263936"/>
      </p:ext>
    </p:extLst>
  </p:cSld>
  <p:clrMapOvr>
    <a:masterClrMapping/>
  </p:clrMapOvr>
  <p:transition spd="slow">
    <p:plus/>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1.bp.blogspot.com/-0ZCgxsM1zXI/T8dpamiBk_I/AAAAAAAAP6w/SoBZWKuQdyk/s1600/mae+rainha.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 y="-24"/>
            <a:ext cx="9144032" cy="68580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72059353"/>
      </p:ext>
    </p:extLst>
  </p:cSld>
  <p:clrMapOvr>
    <a:masterClrMapping/>
  </p:clrMapOvr>
  <p:transition spd="slow">
    <p:plus/>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214414" y="857232"/>
            <a:ext cx="6643734" cy="5262979"/>
          </a:xfrm>
          <a:prstGeom prst="rect">
            <a:avLst/>
          </a:prstGeom>
        </p:spPr>
        <p:txBody>
          <a:bodyPr wrap="square">
            <a:spAutoFit/>
          </a:bodyPr>
          <a:lstStyle/>
          <a:p>
            <a:r>
              <a:rPr lang="pt-BR" sz="2800" b="1" dirty="0" smtClean="0">
                <a:solidFill>
                  <a:srgbClr val="FFFF00"/>
                </a:solidFill>
                <a:latin typeface="Arial Narrow" pitchFamily="34" charset="0"/>
              </a:rPr>
              <a:t>Salve Rainha, mãe de misericórdia, vida, doçura e esperança nossa salve! </a:t>
            </a:r>
            <a:br>
              <a:rPr lang="pt-BR" sz="2800" b="1" dirty="0" smtClean="0">
                <a:solidFill>
                  <a:srgbClr val="FFFF00"/>
                </a:solidFill>
                <a:latin typeface="Arial Narrow" pitchFamily="34" charset="0"/>
              </a:rPr>
            </a:br>
            <a:r>
              <a:rPr lang="pt-BR" sz="2800" b="1" dirty="0" smtClean="0">
                <a:solidFill>
                  <a:srgbClr val="FFFF00"/>
                </a:solidFill>
                <a:latin typeface="Arial Narrow" pitchFamily="34" charset="0"/>
              </a:rPr>
              <a:t>A Vós bradamos os degredados filhos de Eva. A Vós suspiramos, gemendo e chorando neste vale de lágrimas.  Eia, pois, advogada nossa, esses Vossos olhos misericordiosos a nós volvei, e depois deste desterro mostrai-nos Jesus, bendito fruto do Vosso ventre, ó clemente, ó piedosa, ó doce e sempre Virgem Maria. Rogai por nós Santa Mãe de Deus, para que sejamos dignos das promessas de Cristo.  Amém.</a:t>
            </a:r>
            <a:endParaRPr lang="pt-BR" sz="2800" b="1" dirty="0">
              <a:solidFill>
                <a:srgbClr val="FFFF00"/>
              </a:solidFill>
              <a:latin typeface="Arial Narrow" pitchFamily="34" charset="0"/>
            </a:endParaRPr>
          </a:p>
        </p:txBody>
      </p:sp>
    </p:spTree>
  </p:cSld>
  <p:clrMapOvr>
    <a:masterClrMapping/>
  </p:clrMapOvr>
  <p:transition spd="slow">
    <p:plus/>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76672"/>
            <a:ext cx="8229600" cy="792088"/>
          </a:xfrm>
        </p:spPr>
        <p:txBody>
          <a:bodyPr>
            <a:normAutofit/>
          </a:bodyPr>
          <a:lstStyle/>
          <a:p>
            <a:pPr algn="ctr"/>
            <a:r>
              <a:rPr lang="pt-BR"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Explicação - continuação</a:t>
            </a:r>
            <a:endParaRPr lang="pt-BR" dirty="0"/>
          </a:p>
        </p:txBody>
      </p:sp>
      <p:sp>
        <p:nvSpPr>
          <p:cNvPr id="3" name="Espaço Reservado para Conteúdo 2"/>
          <p:cNvSpPr>
            <a:spLocks noGrp="1"/>
          </p:cNvSpPr>
          <p:nvPr>
            <p:ph idx="1"/>
          </p:nvPr>
        </p:nvSpPr>
        <p:spPr>
          <a:xfrm>
            <a:off x="457200" y="1700808"/>
            <a:ext cx="8229600" cy="4623792"/>
          </a:xfrm>
        </p:spPr>
        <p:txBody>
          <a:bodyPr>
            <a:noAutofit/>
          </a:bodyPr>
          <a:lstStyle/>
          <a:p>
            <a:r>
              <a:rPr lang="en-US" sz="2000" dirty="0" smtClean="0"/>
              <a:t>Antes de </a:t>
            </a:r>
            <a:r>
              <a:rPr lang="en-US" sz="2000" dirty="0" err="1" smtClean="0"/>
              <a:t>cada</a:t>
            </a:r>
            <a:r>
              <a:rPr lang="en-US" sz="2000" dirty="0" smtClean="0"/>
              <a:t> </a:t>
            </a:r>
            <a:r>
              <a:rPr lang="en-US" sz="2000" dirty="0" err="1" smtClean="0"/>
              <a:t>mistério</a:t>
            </a:r>
            <a:r>
              <a:rPr lang="en-US" sz="2000" dirty="0" smtClean="0"/>
              <a:t> </a:t>
            </a:r>
            <a:r>
              <a:rPr lang="en-US" sz="2000" dirty="0" err="1" smtClean="0"/>
              <a:t>deve</a:t>
            </a:r>
            <a:r>
              <a:rPr lang="en-US" sz="2000" dirty="0" smtClean="0"/>
              <a:t> ser </a:t>
            </a:r>
            <a:r>
              <a:rPr lang="en-US" sz="2000" dirty="0" err="1" smtClean="0"/>
              <a:t>cantado</a:t>
            </a:r>
            <a:r>
              <a:rPr lang="en-US" sz="2000" dirty="0" smtClean="0"/>
              <a:t> o </a:t>
            </a:r>
            <a:r>
              <a:rPr lang="en-US" sz="2000" dirty="0" err="1" smtClean="0"/>
              <a:t>refrão</a:t>
            </a:r>
            <a:r>
              <a:rPr lang="en-US" sz="2000" dirty="0" smtClean="0"/>
              <a:t> e um verso de </a:t>
            </a:r>
            <a:r>
              <a:rPr lang="en-US" sz="2000" dirty="0" err="1" smtClean="0"/>
              <a:t>uma</a:t>
            </a:r>
            <a:r>
              <a:rPr lang="en-US" sz="2000" dirty="0" smtClean="0"/>
              <a:t> </a:t>
            </a:r>
            <a:r>
              <a:rPr lang="en-US" sz="2000" dirty="0" err="1" smtClean="0"/>
              <a:t>música</a:t>
            </a:r>
            <a:r>
              <a:rPr lang="en-US" sz="2000" dirty="0" smtClean="0"/>
              <a:t>, de </a:t>
            </a:r>
            <a:r>
              <a:rPr lang="en-US" sz="2000" dirty="0" err="1" smtClean="0"/>
              <a:t>preferência</a:t>
            </a:r>
            <a:r>
              <a:rPr lang="en-US" sz="2000" dirty="0" smtClean="0"/>
              <a:t> </a:t>
            </a:r>
            <a:r>
              <a:rPr lang="en-US" sz="2000" dirty="0" err="1" smtClean="0"/>
              <a:t>conhecida</a:t>
            </a:r>
            <a:r>
              <a:rPr lang="en-US" sz="2000" dirty="0" smtClean="0"/>
              <a:t> </a:t>
            </a:r>
            <a:r>
              <a:rPr lang="en-US" sz="2000" dirty="0" err="1" smtClean="0"/>
              <a:t>pelos</a:t>
            </a:r>
            <a:r>
              <a:rPr lang="en-US" sz="2000" dirty="0" smtClean="0"/>
              <a:t> </a:t>
            </a:r>
            <a:r>
              <a:rPr lang="en-US" sz="2000" dirty="0" err="1" smtClean="0"/>
              <a:t>presentes</a:t>
            </a:r>
            <a:r>
              <a:rPr lang="en-US" sz="2000" dirty="0" smtClean="0"/>
              <a:t>. </a:t>
            </a:r>
            <a:br>
              <a:rPr lang="en-US" sz="2000" dirty="0" smtClean="0"/>
            </a:br>
            <a:r>
              <a:rPr lang="en-US" sz="2000" dirty="0" smtClean="0"/>
              <a:t/>
            </a:r>
            <a:br>
              <a:rPr lang="en-US" sz="2000" dirty="0" smtClean="0"/>
            </a:br>
            <a:r>
              <a:rPr lang="en-US" sz="2000" dirty="0" smtClean="0"/>
              <a:t>A </a:t>
            </a:r>
            <a:r>
              <a:rPr lang="en-US" sz="2000" dirty="0" err="1" smtClean="0"/>
              <a:t>música</a:t>
            </a:r>
            <a:r>
              <a:rPr lang="en-US" sz="2000" dirty="0" smtClean="0"/>
              <a:t> é logo </a:t>
            </a:r>
            <a:r>
              <a:rPr lang="en-US" sz="2000" dirty="0" err="1" smtClean="0"/>
              <a:t>após</a:t>
            </a:r>
            <a:r>
              <a:rPr lang="en-US" sz="2000" dirty="0" smtClean="0"/>
              <a:t> a </a:t>
            </a:r>
            <a:r>
              <a:rPr lang="en-US" sz="2000" dirty="0" err="1" smtClean="0"/>
              <a:t>citação</a:t>
            </a:r>
            <a:r>
              <a:rPr lang="en-US" sz="2000" dirty="0" smtClean="0"/>
              <a:t> do </a:t>
            </a:r>
            <a:r>
              <a:rPr lang="en-US" sz="2000" dirty="0" err="1" smtClean="0"/>
              <a:t>nome</a:t>
            </a:r>
            <a:r>
              <a:rPr lang="en-US" sz="2000" dirty="0" smtClean="0"/>
              <a:t> do </a:t>
            </a:r>
            <a:r>
              <a:rPr lang="en-US" sz="2000" dirty="0" err="1" smtClean="0"/>
              <a:t>mistério</a:t>
            </a:r>
            <a:r>
              <a:rPr lang="en-US" sz="2000" dirty="0" smtClean="0"/>
              <a:t>.</a:t>
            </a:r>
            <a:br>
              <a:rPr lang="en-US" sz="2000" dirty="0" smtClean="0"/>
            </a:br>
            <a:r>
              <a:rPr lang="en-US" sz="2000" dirty="0" smtClean="0"/>
              <a:t/>
            </a:r>
            <a:br>
              <a:rPr lang="en-US" sz="2000" dirty="0" smtClean="0"/>
            </a:br>
            <a:r>
              <a:rPr lang="en-US" sz="2000" dirty="0" smtClean="0"/>
              <a:t>O </a:t>
            </a:r>
            <a:r>
              <a:rPr lang="en-US" sz="2000" dirty="0" err="1" smtClean="0"/>
              <a:t>membro</a:t>
            </a:r>
            <a:r>
              <a:rPr lang="en-US" sz="2000" dirty="0" smtClean="0"/>
              <a:t> </a:t>
            </a:r>
            <a:r>
              <a:rPr lang="en-US" sz="2000" dirty="0" err="1" smtClean="0"/>
              <a:t>condutor</a:t>
            </a:r>
            <a:r>
              <a:rPr lang="en-US" sz="2000" dirty="0" smtClean="0"/>
              <a:t> do </a:t>
            </a:r>
            <a:r>
              <a:rPr lang="en-US" sz="2000" dirty="0" err="1" smtClean="0"/>
              <a:t>Terço</a:t>
            </a:r>
            <a:r>
              <a:rPr lang="en-US" sz="2000" dirty="0" smtClean="0"/>
              <a:t> </a:t>
            </a:r>
            <a:r>
              <a:rPr lang="en-US" sz="2000" dirty="0" err="1" smtClean="0"/>
              <a:t>deve</a:t>
            </a:r>
            <a:r>
              <a:rPr lang="en-US" sz="2000" dirty="0" smtClean="0"/>
              <a:t> </a:t>
            </a:r>
            <a:r>
              <a:rPr lang="en-US" sz="2000" dirty="0" err="1" smtClean="0"/>
              <a:t>citar</a:t>
            </a:r>
            <a:r>
              <a:rPr lang="en-US" sz="2000" dirty="0" smtClean="0"/>
              <a:t> </a:t>
            </a:r>
            <a:r>
              <a:rPr lang="en-US" sz="2000" dirty="0" err="1" smtClean="0"/>
              <a:t>somente</a:t>
            </a:r>
            <a:r>
              <a:rPr lang="en-US" sz="2000" dirty="0" smtClean="0"/>
              <a:t> a </a:t>
            </a:r>
            <a:r>
              <a:rPr lang="en-US" sz="2000" dirty="0" err="1" smtClean="0"/>
              <a:t>primeira</a:t>
            </a:r>
            <a:r>
              <a:rPr lang="en-US" sz="2000" dirty="0" smtClean="0"/>
              <a:t> parte de </a:t>
            </a:r>
            <a:r>
              <a:rPr lang="en-US" sz="2000" dirty="0" err="1" smtClean="0"/>
              <a:t>cada</a:t>
            </a:r>
            <a:r>
              <a:rPr lang="en-US" sz="2000" dirty="0" smtClean="0"/>
              <a:t> </a:t>
            </a:r>
            <a:r>
              <a:rPr lang="en-US" sz="2000" dirty="0" err="1" smtClean="0"/>
              <a:t>oração</a:t>
            </a:r>
            <a:r>
              <a:rPr lang="en-US" sz="2000" dirty="0" smtClean="0"/>
              <a:t>, </a:t>
            </a:r>
            <a:r>
              <a:rPr lang="en-US" sz="2000" dirty="0" err="1" smtClean="0"/>
              <a:t>deixando</a:t>
            </a:r>
            <a:r>
              <a:rPr lang="en-US" sz="2000" dirty="0" smtClean="0"/>
              <a:t> a </a:t>
            </a:r>
            <a:r>
              <a:rPr lang="en-US" sz="2000" dirty="0" err="1" smtClean="0"/>
              <a:t>segunda</a:t>
            </a:r>
            <a:r>
              <a:rPr lang="en-US" sz="2000" dirty="0" smtClean="0"/>
              <a:t> </a:t>
            </a:r>
            <a:r>
              <a:rPr lang="en-US" sz="2000" dirty="0" err="1" smtClean="0"/>
              <a:t>para</a:t>
            </a:r>
            <a:r>
              <a:rPr lang="en-US" sz="2000" dirty="0" smtClean="0"/>
              <a:t> a </a:t>
            </a:r>
            <a:r>
              <a:rPr lang="en-US" sz="2000" dirty="0" err="1" smtClean="0"/>
              <a:t>assembéia</a:t>
            </a:r>
            <a:r>
              <a:rPr lang="en-US" sz="2000" dirty="0" smtClean="0"/>
              <a:t>.</a:t>
            </a:r>
            <a:br>
              <a:rPr lang="en-US" sz="2000" dirty="0" smtClean="0"/>
            </a:br>
            <a:r>
              <a:rPr lang="en-US" sz="2000" dirty="0" smtClean="0"/>
              <a:t/>
            </a:r>
            <a:br>
              <a:rPr lang="en-US" sz="2000" dirty="0" smtClean="0"/>
            </a:br>
            <a:r>
              <a:rPr lang="en-US" sz="2000" dirty="0" err="1" smtClean="0"/>
              <a:t>Sempre</a:t>
            </a:r>
            <a:r>
              <a:rPr lang="en-US" sz="2000" dirty="0" smtClean="0"/>
              <a:t> </a:t>
            </a:r>
            <a:r>
              <a:rPr lang="en-US" sz="2000" dirty="0" err="1" smtClean="0"/>
              <a:t>que</a:t>
            </a:r>
            <a:r>
              <a:rPr lang="en-US" sz="2000" dirty="0" smtClean="0"/>
              <a:t> </a:t>
            </a:r>
            <a:r>
              <a:rPr lang="en-US" sz="2000" dirty="0" err="1" smtClean="0"/>
              <a:t>possível</a:t>
            </a:r>
            <a:r>
              <a:rPr lang="en-US" sz="2000" dirty="0" smtClean="0"/>
              <a:t> </a:t>
            </a:r>
            <a:r>
              <a:rPr lang="en-US" sz="2000" dirty="0" err="1" smtClean="0"/>
              <a:t>convidar</a:t>
            </a:r>
            <a:r>
              <a:rPr lang="en-US" sz="2000" dirty="0" smtClean="0"/>
              <a:t> </a:t>
            </a:r>
            <a:r>
              <a:rPr lang="en-US" sz="2000" dirty="0" err="1" smtClean="0"/>
              <a:t>pessoas</a:t>
            </a:r>
            <a:r>
              <a:rPr lang="en-US" sz="2000" dirty="0" smtClean="0"/>
              <a:t> </a:t>
            </a:r>
            <a:r>
              <a:rPr lang="en-US" sz="2000" dirty="0" err="1" smtClean="0"/>
              <a:t>da</a:t>
            </a:r>
            <a:r>
              <a:rPr lang="en-US" sz="2000" dirty="0" smtClean="0"/>
              <a:t> </a:t>
            </a:r>
            <a:r>
              <a:rPr lang="en-US" sz="2000" dirty="0" err="1" smtClean="0"/>
              <a:t>assembéia</a:t>
            </a:r>
            <a:r>
              <a:rPr lang="en-US" sz="2000" dirty="0" smtClean="0"/>
              <a:t> </a:t>
            </a:r>
            <a:r>
              <a:rPr lang="en-US" sz="2000" dirty="0" err="1" smtClean="0"/>
              <a:t>para</a:t>
            </a:r>
            <a:r>
              <a:rPr lang="en-US" sz="2000" dirty="0" smtClean="0"/>
              <a:t> </a:t>
            </a:r>
            <a:r>
              <a:rPr lang="en-US" sz="2000" dirty="0" err="1" smtClean="0"/>
              <a:t>conduzir</a:t>
            </a:r>
            <a:r>
              <a:rPr lang="en-US" sz="2000" dirty="0" smtClean="0"/>
              <a:t> um dos </a:t>
            </a:r>
            <a:r>
              <a:rPr lang="en-US" sz="2000" dirty="0" err="1" smtClean="0"/>
              <a:t>mistérios</a:t>
            </a:r>
            <a:r>
              <a:rPr lang="en-US" sz="2000" dirty="0" smtClean="0"/>
              <a:t>, </a:t>
            </a:r>
            <a:r>
              <a:rPr lang="en-US" sz="2000" dirty="0" err="1" smtClean="0"/>
              <a:t>ou</a:t>
            </a:r>
            <a:r>
              <a:rPr lang="en-US" sz="2000" dirty="0" smtClean="0"/>
              <a:t> </a:t>
            </a:r>
            <a:r>
              <a:rPr lang="en-US" sz="2000" dirty="0" err="1" smtClean="0"/>
              <a:t>seja</a:t>
            </a:r>
            <a:r>
              <a:rPr lang="en-US" sz="2000" dirty="0" smtClean="0"/>
              <a:t>, </a:t>
            </a:r>
            <a:r>
              <a:rPr lang="en-US" sz="2000" dirty="0" err="1" smtClean="0"/>
              <a:t>cinco</a:t>
            </a:r>
            <a:r>
              <a:rPr lang="en-US" sz="2000" dirty="0" smtClean="0"/>
              <a:t> </a:t>
            </a:r>
            <a:r>
              <a:rPr lang="en-US" sz="2000" dirty="0" err="1" smtClean="0"/>
              <a:t>membros</a:t>
            </a:r>
            <a:r>
              <a:rPr lang="en-US" sz="2000" dirty="0" smtClean="0"/>
              <a:t>, e </a:t>
            </a:r>
            <a:r>
              <a:rPr lang="en-US" sz="2000" dirty="0" err="1" smtClean="0"/>
              <a:t>caso</a:t>
            </a:r>
            <a:r>
              <a:rPr lang="en-US" sz="2000" dirty="0" smtClean="0"/>
              <a:t> </a:t>
            </a:r>
            <a:r>
              <a:rPr lang="en-US" sz="2000" dirty="0" err="1" smtClean="0"/>
              <a:t>tenha</a:t>
            </a:r>
            <a:r>
              <a:rPr lang="en-US" sz="2000" dirty="0" smtClean="0"/>
              <a:t> </a:t>
            </a:r>
            <a:r>
              <a:rPr lang="en-US" sz="2000" dirty="0" err="1" smtClean="0"/>
              <a:t>uma</a:t>
            </a:r>
            <a:r>
              <a:rPr lang="en-US" sz="2000" dirty="0" smtClean="0"/>
              <a:t> </a:t>
            </a:r>
            <a:r>
              <a:rPr lang="en-US" sz="2000" dirty="0" err="1" smtClean="0"/>
              <a:t>criança</a:t>
            </a:r>
            <a:r>
              <a:rPr lang="en-US" sz="2000" dirty="0" smtClean="0"/>
              <a:t> </a:t>
            </a:r>
            <a:r>
              <a:rPr lang="en-US" sz="2000" dirty="0" err="1" smtClean="0"/>
              <a:t>presente</a:t>
            </a:r>
            <a:r>
              <a:rPr lang="en-US" sz="2000" dirty="0" smtClean="0"/>
              <a:t>, </a:t>
            </a:r>
            <a:r>
              <a:rPr lang="en-US" sz="2000" dirty="0" err="1" smtClean="0"/>
              <a:t>dá</a:t>
            </a:r>
            <a:r>
              <a:rPr lang="en-US" sz="2000" dirty="0" smtClean="0"/>
              <a:t> </a:t>
            </a:r>
            <a:r>
              <a:rPr lang="en-US" sz="2000" dirty="0" err="1" smtClean="0"/>
              <a:t>oportunidade</a:t>
            </a:r>
            <a:r>
              <a:rPr lang="en-US" sz="2000" dirty="0" smtClean="0"/>
              <a:t> a </a:t>
            </a:r>
            <a:r>
              <a:rPr lang="en-US" sz="2000" dirty="0" err="1" smtClean="0"/>
              <a:t>mesma</a:t>
            </a:r>
            <a:r>
              <a:rPr lang="en-US" sz="2000" dirty="0" smtClean="0"/>
              <a:t> </a:t>
            </a:r>
            <a:r>
              <a:rPr lang="en-US" sz="2000" dirty="0" err="1" smtClean="0"/>
              <a:t>para</a:t>
            </a:r>
            <a:r>
              <a:rPr lang="en-US" sz="2000" dirty="0" smtClean="0"/>
              <a:t> </a:t>
            </a:r>
            <a:r>
              <a:rPr lang="en-US" sz="2000" dirty="0" err="1" smtClean="0"/>
              <a:t>conduzir</a:t>
            </a:r>
            <a:r>
              <a:rPr lang="en-US" sz="2000" dirty="0" smtClean="0"/>
              <a:t> um dos </a:t>
            </a:r>
            <a:r>
              <a:rPr lang="en-US" sz="2000" dirty="0" err="1" smtClean="0"/>
              <a:t>mistério</a:t>
            </a:r>
            <a:r>
              <a:rPr lang="en-US" sz="2000" dirty="0" smtClean="0"/>
              <a:t>.</a:t>
            </a:r>
            <a:br>
              <a:rPr lang="en-US" sz="2000" dirty="0" smtClean="0"/>
            </a:br>
            <a:r>
              <a:rPr lang="en-US" sz="2000" dirty="0" smtClean="0"/>
              <a:t/>
            </a:r>
            <a:br>
              <a:rPr lang="en-US" sz="2000" dirty="0" smtClean="0"/>
            </a:br>
            <a:r>
              <a:rPr lang="en-US" sz="2000" dirty="0" err="1" smtClean="0"/>
              <a:t>Procurar</a:t>
            </a:r>
            <a:r>
              <a:rPr lang="en-US" sz="2000" dirty="0" smtClean="0"/>
              <a:t>, </a:t>
            </a:r>
            <a:r>
              <a:rPr lang="en-US" sz="2000" dirty="0" err="1" smtClean="0"/>
              <a:t>sempre</a:t>
            </a:r>
            <a:r>
              <a:rPr lang="en-US" sz="2000" dirty="0" smtClean="0"/>
              <a:t>, </a:t>
            </a:r>
            <a:r>
              <a:rPr lang="en-US" sz="2000" dirty="0" err="1" smtClean="0"/>
              <a:t>não</a:t>
            </a:r>
            <a:r>
              <a:rPr lang="en-US" sz="2000" dirty="0" smtClean="0"/>
              <a:t> </a:t>
            </a:r>
            <a:r>
              <a:rPr lang="en-US" sz="2000" dirty="0" err="1" smtClean="0"/>
              <a:t>ultrapassar</a:t>
            </a:r>
            <a:r>
              <a:rPr lang="en-US" sz="2000" dirty="0" smtClean="0"/>
              <a:t> o tempo de </a:t>
            </a:r>
            <a:r>
              <a:rPr lang="en-US" sz="2000" dirty="0" err="1" smtClean="0"/>
              <a:t>uma</a:t>
            </a:r>
            <a:r>
              <a:rPr lang="en-US" sz="2000" dirty="0" smtClean="0"/>
              <a:t> </a:t>
            </a:r>
            <a:r>
              <a:rPr lang="en-US" sz="2000" dirty="0" err="1" smtClean="0"/>
              <a:t>hora</a:t>
            </a:r>
            <a:r>
              <a:rPr lang="en-US" sz="2000" dirty="0" smtClean="0"/>
              <a:t> de </a:t>
            </a:r>
            <a:r>
              <a:rPr lang="en-US" sz="2000" dirty="0" err="1" smtClean="0"/>
              <a:t>duração</a:t>
            </a:r>
            <a:r>
              <a:rPr lang="en-US" sz="2000" dirty="0" smtClean="0"/>
              <a:t> do </a:t>
            </a:r>
            <a:r>
              <a:rPr lang="en-US" sz="2000" dirty="0" err="1" smtClean="0"/>
              <a:t>Terço</a:t>
            </a:r>
            <a:r>
              <a:rPr lang="en-US" sz="2000" dirty="0" smtClean="0"/>
              <a:t>, </a:t>
            </a:r>
            <a:r>
              <a:rPr lang="en-US" sz="2000" dirty="0" err="1" smtClean="0"/>
              <a:t>exceto</a:t>
            </a:r>
            <a:r>
              <a:rPr lang="en-US" sz="2000" dirty="0" smtClean="0"/>
              <a:t> </a:t>
            </a:r>
            <a:r>
              <a:rPr lang="en-US" sz="2000" dirty="0" err="1" smtClean="0"/>
              <a:t>em</a:t>
            </a:r>
            <a:r>
              <a:rPr lang="en-US" sz="2000" dirty="0" smtClean="0"/>
              <a:t> </a:t>
            </a:r>
            <a:r>
              <a:rPr lang="en-US" sz="2000" dirty="0" err="1" smtClean="0"/>
              <a:t>casos</a:t>
            </a:r>
            <a:r>
              <a:rPr lang="en-US" sz="2000" dirty="0" smtClean="0"/>
              <a:t> de </a:t>
            </a:r>
            <a:r>
              <a:rPr lang="en-US" sz="2000" dirty="0" err="1" smtClean="0"/>
              <a:t>comemorações</a:t>
            </a:r>
            <a:r>
              <a:rPr lang="en-US" sz="2000" dirty="0" smtClean="0"/>
              <a:t> de </a:t>
            </a:r>
            <a:r>
              <a:rPr lang="en-US" sz="2000" dirty="0" err="1" smtClean="0"/>
              <a:t>aniversário</a:t>
            </a:r>
            <a:r>
              <a:rPr lang="en-US" sz="2000" dirty="0" smtClean="0"/>
              <a:t> </a:t>
            </a:r>
            <a:r>
              <a:rPr lang="en-US" sz="2000" dirty="0" err="1" smtClean="0"/>
              <a:t>ou</a:t>
            </a:r>
            <a:r>
              <a:rPr lang="en-US" sz="2000" dirty="0" smtClean="0"/>
              <a:t> </a:t>
            </a:r>
            <a:r>
              <a:rPr lang="en-US" sz="2000" dirty="0" err="1" smtClean="0"/>
              <a:t>outro</a:t>
            </a:r>
            <a:r>
              <a:rPr lang="en-US" sz="2000" dirty="0" smtClean="0"/>
              <a:t> </a:t>
            </a:r>
            <a:r>
              <a:rPr lang="en-US" sz="2000" dirty="0" err="1" smtClean="0"/>
              <a:t>motivo</a:t>
            </a:r>
            <a:r>
              <a:rPr lang="en-US" sz="2000" dirty="0" smtClean="0"/>
              <a:t> </a:t>
            </a:r>
            <a:r>
              <a:rPr lang="en-US" sz="2000" dirty="0" err="1" smtClean="0"/>
              <a:t>festivo</a:t>
            </a:r>
            <a:r>
              <a:rPr lang="en-US" sz="2000" dirty="0" smtClean="0"/>
              <a:t>.</a:t>
            </a:r>
            <a:endParaRPr lang="pt-BR"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olegioernestogurgel.com/erweb/imgs/img/nossa_senhora_brilhante_como_a_luz.gif">
            <a:hlinkClick r:id="rId2"/>
          </p:cNvPr>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 xmlns:a14="http://schemas.microsoft.com/office/drawing/2010/main">
                <a:solidFill>
                  <a:srgbClr val="FFFFFF"/>
                </a:solidFill>
              </a14:hiddenFill>
            </a:ext>
          </a:extLst>
        </p:spPr>
      </p:pic>
      <p:sp>
        <p:nvSpPr>
          <p:cNvPr id="5" name="CaixaDeTexto 4"/>
          <p:cNvSpPr txBox="1"/>
          <p:nvPr/>
        </p:nvSpPr>
        <p:spPr>
          <a:xfrm>
            <a:off x="1785918" y="500042"/>
            <a:ext cx="5786478"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pt-BR" sz="3600" b="1" dirty="0" smtClean="0">
                <a:ln w="11430"/>
                <a:solidFill>
                  <a:srgbClr val="FFFF00"/>
                </a:solidFill>
                <a:effectLst>
                  <a:outerShdw blurRad="50800" dist="39000" dir="5460000" algn="tl">
                    <a:srgbClr val="000000">
                      <a:alpha val="38000"/>
                    </a:srgbClr>
                  </a:outerShdw>
                </a:effectLst>
              </a:rPr>
              <a:t>ORACÃO DA CONFIANÇA</a:t>
            </a:r>
            <a:endParaRPr lang="pt-BR" sz="3600" b="1" dirty="0">
              <a:ln w="11430"/>
              <a:solidFill>
                <a:srgbClr val="FFFF00"/>
              </a:solidFill>
              <a:effectLst>
                <a:outerShdw blurRad="50800" dist="39000" dir="5460000" algn="tl">
                  <a:srgbClr val="000000">
                    <a:alpha val="38000"/>
                  </a:srgbClr>
                </a:outerShdw>
              </a:effectLst>
            </a:endParaRPr>
          </a:p>
        </p:txBody>
      </p:sp>
      <p:sp>
        <p:nvSpPr>
          <p:cNvPr id="4" name="CaixaDeTexto 3"/>
          <p:cNvSpPr txBox="1"/>
          <p:nvPr/>
        </p:nvSpPr>
        <p:spPr>
          <a:xfrm flipH="1">
            <a:off x="6215074" y="1643050"/>
            <a:ext cx="2428892" cy="2862322"/>
          </a:xfrm>
          <a:prstGeom prst="rect">
            <a:avLst/>
          </a:prstGeom>
          <a:noFill/>
        </p:spPr>
        <p:txBody>
          <a:bodyPr wrap="square" rtlCol="0">
            <a:spAutoFit/>
          </a:bodyPr>
          <a:lstStyle/>
          <a:p>
            <a:r>
              <a:rPr lang="pt-BR" sz="2000" dirty="0" smtClean="0">
                <a:solidFill>
                  <a:srgbClr val="FFFF00"/>
                </a:solidFill>
              </a:rPr>
              <a:t>Confio em teu  poder e em tua bondade.</a:t>
            </a:r>
            <a:br>
              <a:rPr lang="pt-BR" sz="2000" dirty="0" smtClean="0">
                <a:solidFill>
                  <a:srgbClr val="FFFF00"/>
                </a:solidFill>
              </a:rPr>
            </a:br>
            <a:r>
              <a:rPr lang="pt-BR" sz="2000" dirty="0" smtClean="0">
                <a:solidFill>
                  <a:srgbClr val="FFFF00"/>
                </a:solidFill>
              </a:rPr>
              <a:t>Em Ti confio  com filialidade.</a:t>
            </a:r>
            <a:br>
              <a:rPr lang="pt-BR" sz="2000" dirty="0" smtClean="0">
                <a:solidFill>
                  <a:srgbClr val="FFFF00"/>
                </a:solidFill>
              </a:rPr>
            </a:br>
            <a:r>
              <a:rPr lang="pt-BR" sz="2000" dirty="0" smtClean="0">
                <a:solidFill>
                  <a:srgbClr val="FFFF00"/>
                </a:solidFill>
              </a:rPr>
              <a:t>Confio cegamente em toda situação</a:t>
            </a:r>
            <a:br>
              <a:rPr lang="pt-BR" sz="2000" dirty="0" smtClean="0">
                <a:solidFill>
                  <a:srgbClr val="FFFF00"/>
                </a:solidFill>
              </a:rPr>
            </a:br>
            <a:r>
              <a:rPr lang="pt-BR" sz="2000" dirty="0" smtClean="0">
                <a:solidFill>
                  <a:srgbClr val="FFFF00"/>
                </a:solidFill>
              </a:rPr>
              <a:t>Mãe no Teu Filho e em Tua proteção </a:t>
            </a:r>
            <a:endParaRPr lang="pt-BR" sz="2000" dirty="0">
              <a:solidFill>
                <a:srgbClr val="FFFF00"/>
              </a:solidFill>
            </a:endParaRPr>
          </a:p>
        </p:txBody>
      </p:sp>
    </p:spTree>
    <p:extLst>
      <p:ext uri="{BB962C8B-B14F-4D97-AF65-F5344CB8AC3E}">
        <p14:creationId xmlns="" xmlns:p14="http://schemas.microsoft.com/office/powerpoint/2010/main" val="1757046289"/>
      </p:ext>
    </p:extLst>
  </p:cSld>
  <p:clrMapOvr>
    <a:masterClrMapping/>
  </p:clrMapOvr>
  <p:transition spd="slow">
    <p:plus/>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http://www.abadia.org.br/imagens/000.gif">
            <a:hlinkClick r:id="rId2"/>
          </p:cNvPr>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59633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AutoShape 4" descr="data:image/jpeg;base64,/9j/4AAQSkZJRgABAQAAAQABAAD/2wCEAAkGBhMSERQUExQUFRUUFBQVGBUYFRUUFxQUFRQVFBQUFRUXHCYeFxkkGRQVHy8gJCcpLCwsFR4xNTAqNSYrLCkBCQoKDgwOGg8PGiwkHx8pLCksKSwpLCwsLCksKSwsKSwsLCwpKSwsLCksKSwsLCksKSwsKSwsLCwsLCwtLCwpKf/AABEIALYBFQMBIgACEQEDEQH/xAAbAAABBQEBAAAAAAAAAAAAAAADAQIEBQYAB//EADwQAAEDAgQDBgQFAwMEAwAAAAEAAhEDIQQFEjFBUWEGEyJxgZEyQqGxFFLB0fAjYnIz4fEHFZKiF0OC/8QAGgEAAwEBAQEAAAAAAAAAAAAAAgMEAQAFBv/EACkRAAICAgICAgEEAgMAAAAAAAABAhEDIRIxBEETIlEUMmGBI9FCccH/2gAMAwEAAhEDEQA/AN+XgRfkntf+6hgSU5zSvmj6CtCVaklNBKQtKNSo3SmrY20kEo0pCLUpFHpYUTukxlWCAOC6UEo2xHO5UgVKmVLpFMpmQj6JCzHH2hU5X2EDRwTZ6IGkhEZW5p6mvehTiEdTlCNLkjtCfplMcFIHlRGLJHVFopSxIAlpcXZzdoV9Pomd0pDU1zfojlC9gqQKk26MWhNi6IQmY46aMk9kUDdEa2yQtt6ooslxh+TWwLwgwjVb2Q0jItjIjIlOa1Ea1Kei2MPZ3IbASaUspN0ejgNYJlbZKWG6RoU0kOQHDCHeiI+nZNrsSOxnBbGkqYe3tAnhCEornoGuEcY2xvoN8KGKqa7EShFyojEAm0qk8Vyi0OPp+q5E4gWK0qRRuYUJjrqY12kSgrZ3oHi2aXLmVEJ75KJRCVONsZF0tkulUXObJlPaOigZznNPDsl+52aNyf2S5K9Arb0WlClCO8WWWy/tY8+J1FwYTYgyQOZBWpZUDgCLgpuNJqhOWEov7ABITg8HdEfTCYKCFwkgbTC07I7XqO0EIocE6EqFSQWEhamhxRGXT1U9CnoaAjaUhanMYqceKnQEpAi3ZPLUWEhKesCiBzbI5bsmv2UglCqMSsmHToOM/wAkbTwShieGprnKBwrbH2cUMlKZKVvRJlbC6B6U9iUsSFqxRaNuxlVyjuqqQ9tuSCyn5lBKLYyNUR6rlHjorGqzyCgl7CfiB6Ahcsex8Ja0JFrobqYRe8HJMfX6BUxikY5MY1nRMq+y41imPcibro5fyOw43vy/VIkwrt/T9VyBz2dxDaIRqtSWwjUgC0gqMF3qwe9AGi6h9os3OGoF4u4kNaP7jx+hU2oFV9qMsNegWNjW1wc2eY4T5Fc0Nh+5WMyjK8VWZ3lSs5k+LVI0gRItyXOyN1avTfibxTiWnwktdv5OEFHyfFHuWCp3gLGadJaQ0na/5grE4zUQDsWgWbpi24JuOixKNBylJSZNot0y1rWvYNIgWLep5+il4OhoptabwIlQ8DRqRFwPzOA1HltZTqOE5uJPmm1+COb/AJCpZTogIOlBK4ilsME4UggtaUVhK5NPtAv+B3dkJw9k5r+iICFXDHF9MS5P2cxEJSMASPMBXwXGIl7Y17wFEq4xwJhm3Mwm062p7o4W+nBAxBqE8Gj3KnnltWiiGPdMdhs3DiGuBaTtOx8ip0rMZni2PZ/fT3ixFrH9Va5Dj+9otcTJiCeoQYsrcuLYzLhqPJInuCZoRXIZeszRSexcG6E0JU0uKS6jlJLpDKHymmomFqVhQc2zqK7Nc7p0PiMmJ0i5jmeXqoGV9q6VZ+iSx52a4QXeXNLhMAzVXfXB1F5A/vaBqbpHG3Dosz2qyQtAxNLWxzCCGmZsemyFpqmy7HDHL6+zZZvgu8Zpc5zWkjVp+It/KCNpMXWT7XZfQZR7ykSNBsAYAcBvO/BaZuZ95TDRIJa2SOO0+SzXajVXBpwKTN3VDck7AMa0y4la6o3CpJ7J/ZTHPr4SnUfckEE2vpMSY4qfUChdnMwoMpMoNDmhrQA5wA1Hi4xxKsMW2J2hMTT6Bl+4jkobnJupNLrrGaGw259P1XJMO8ybcv1XJBpeVo0g8QoDn3nmgHN6ckF5bwuD9wjU2BwljmvH9pB+m6oe+hSjx7B1tjHJJi5G1zFvNJijDHHk0/ZWWGpgkO6fe65K9GuVbKvC9nXF2pzzPMmfpwVyzKbdQFFzrtDRwjQ6q6NVg3dzj0CHgO17HgOLXMafmMEDzjZElji6kA3mmrS0W1AQ2DwRGBc2DBFwbyNk5oha1snbGPMpGsT3NSApbW9m+hzaSe2mkFQJe86JqUPYDsIGdU8NQtaWVRCUF0hTTDMQ8Q8BpnaErVX5/jW06LyTwPunzmljbMhC5pGTZ2kfTbVdTZqDarmiQ903EDwAwTO/BGzTtDimlgbRABpd5UMF5ZeNIaLlVHYXGVR3j5mm+obcZgSegsp9XtOPxIDQCdOl3jZcyTDIPiXmKX17PaeNctRTINPNi2tqe0tFVkEOERyMK47H4sCrUptPhjVHAOn/AIWezbBOe19VxMukAGxA8lR9ne0TqNcHrB8tigxPjK/wMzY1ONLs9rcUmlVuDzmnV+F7SeIBuPRTRUVsssZ7PH+OUdMIWJpYu7xKHpMlFm7Gmmm90U4ldPmkuEQtkCvjgKgZoLoEl1oaeEdVWZg0kNsXNBsJkuJuNVrNC0OHwwBLuJuU94aU54m49hxyqL0jJ06NYEue5xBnwwAADwbGyHTylpPhBM+11osyLWML3bALLYvtK+g0ObRJab3Mdb8kiSUXTKoSlNXFGho5JTDYLRKqc6f3fdUmmS53/qDP88irDs/2jp4ul3jBBBhzTEtP7KjqvNXHOn/6yWAeTf3lFVdARUuTUvRKcUgaj4ljabNdVwY0cTuTyaOKo6vaQutSZA/M4Au9th9VzX5GRTl0XuGYb2PD9UqgZVh6zwXPJvET67DgLhcscUYTMXlkk2B47BUeKwrqZ1Uy5rhxB281scSy8hU+Ki/T0WNBYsj9jcjzsYprqNWBiGtO1g8cwpmQ4/VSIPxUjoPUfKf09Fiq2YCjiWVdtDp9D+kFTqpqMfVqUHCoyu0hpYRqa4uLgC3mJ3WxnexmTB6Xvf8AshYyg/H415N20zoYOAjcn1BW1wOEpUfBVa4gNB1EeDcAAdVR9kuy1Wj3laoZe7YAkxxM9f2Wsyio6rLzIERpcNr7hMhC5bE5p1Go9Im4GkWsAPX2k6fpCkOahVasCSoDM4aQCJgz9NwjnkhDsiUJS2iwcE3So7MwaT/smnHB06bxbzPIKd5IdhcJExKAqqvi9O5uh4HMXvJiS1okn9AlrOm6oP4JceRdPrNbuQFHbnFOY1AHrZUuY5yGua1tzMT9/sVUYrEPrVG02fE76D8x5BZ+pny4wHY/ETVz0boYgRMiOcrN9qK/esLGgmBJdwHH12VjgcqZRaGiSeJNyTxPRFxGHBBA4z/PovTcJyhUiOMowncdmbwGB00202WDmgE+e584Tcw7KUWAFjYIiD1CucFRGhvl9VHxrC6RPkp+NR2VLK+WmZvN3OiPlImeRWCxNqpje/8Aut3njyGD1WNyzC99iSPMk9BclITq2ehhV7JuFxT6T2FpIMCfPgvROzna1mIhjgWvj0MWMLzjMGRUjkj5djnUYqDdpgdSTJ9h90tSraH5sCyrfZ7EQmgqDkGdNxNIOG/EcirPSE/jy2jwpJwfGQKSntcU11Nc1ArTODpGPun0GSiVGwOCvhB8eTJ3JXRX47BtqQHTAcHRzg7HoVBx+FFYOaaYawNsbB0kfl4Kwc/mmPwzngkWJAvcyOg/VJa5WkPi+NM8w7PZhTwOYVKb3kMcNJ3jWSNLunET1WgyejqzGtewc5x8iP8AdTc0/wCnNLEVO8LnB7QACNnQZGocd1T5rWfgi6mB4qt31ju7o0fKEFcUrLHKOR/V7IXaDFuxOJdB/ptOlg4ADchWHZ/JpdqcJAuBFp5lVuXMDjJ5W291tMmp+GSkpuTG5PpGkGppVMdTC5c4uyTmCtCrsdhgf+Fb9xKiYhn0TWqMhLZ5/nmBBPXYTef5zVj2Oy5tNjqnKQDw6kKxz+kGUy4NJPw7Tv14BWFLKS/DhjSBULbn5RIiI3QY1K6SL3mSx0/Z2HzExIMSAY4XvsnuzMsqNcfm+otaPdDpZL+HYHVXgtbEwDfp9lHw1cVsRpLtIMFjLXAkkzzv6Kh8lr2K/wAcra2vyaKv4mkcwfqszlxLJY+NWokDYA8WrS4SjA0zOkx1jhKi5p2cbWIe06HjjEzHMT9VNlwyyLQjFljC4vpkLEYjVAHhneLFSRimUmCYa1vE29uZUCrkWKE6a7f/AAE/VQcNkr4qCqS94O7jJjgBysoeEobkU1CapPQ/HdoGVwQzUHEeGWbnhcFXNJvc4cc9M+u5WDxOY6awFKDocC4jZzgbMHTnzW2zLGaqUxA07cWki7St/am/YzLjScYx6MfiM2iqZ8UNcfVxt/Oq2HZHKDTYa1T/AFKl7/K3gFiuzOXmvi3EiWMdLuunZvuPovTMRWhvsvT8XCl92I8/NX+OP9g8RiYe0cCf+PsU/vZPos9nuY6PFPwupn3cR9pQ8Fn2sQ25LXQOZDoCqeTdHnrHasnYbH7tHAkfWyhY7FQTNrT9VIyvDNbVcdYLoBLR8v7oHaSpSbp16hqsCL7XupZddlMa5aRjs+zXwxPMKP2eoaKFWqd6h0N/xG/1+yJjuz7nuDmvDqRJJftpHGRzT++Doa0RTpjS0c+vqpMsqXE9fDFVaIWOF28yB9rpK9M6WtHy7/5G5/b0R61Mh2si/wAo6mzf39Fb4XLNOHDiPE4k+psP51S+VKyhtIB2IzY0qwa4+F9j58CvUadUFeSZtgO60keXqtZ2Mz0vaKbzJGx6ckyOStro87y8HJc0bOV0BDY9SKdIKyC5vR48vqOpvhNrJxAHFAfU6qiTqPFgRVu0D7kFwnZSadXUJ4e1hwQG1g034/sf2VU/Hh1dwc8aW6XNE7fmDvOT7JcZqC/7GcHP+i5/FjUG8f2CxP8A1IMhh5OH1B/2WtqYOk8amgAmfELLJZzS2a/xweIm+wJCHLbXfso8WCcrRU5TgHQHO8LYmT+nJbLKMWwtIaZ0wPfaOiydHB1KrtVVzQwR4QbQNrcPdWNfNO6AbSDZJiwH24qeKp2W5cfLXs1dR3NcqfDYes4l1R2mYho4byTG265a2R8EvZdh8BRcS8z5p3ft5qNVxAJsUcnoXCOwGKLO7fr+ENOqeQuVism7aAO+ZtyJjXLZtx5dE/tt2mBacPSM8Kjh6eAc+vss3k+XVHyWMc6OAE+/Jao+z2/G8WPxuWX2b/Nc+bWoBjTMkTvNr3J6quw7XgMqsaSadYNkCZ1Uzq/RDwmVVQB4HmN/CVtOzWDczDgOaQXOc8gi9zb6QicXLsRnePBj4w3bJuV0XCmNfxuu7oSNvRTGPTKb06q4QmqkrXo8SW2NqlZPtHWeBUayzqhDZ5Ngao67D1WopsJlUuc4Dxa9/wBD/AovKTceVFfjOKnTM7lmW0qPicC7u4IAElz3cfRO/wC5VKznilRqGRBmNIkWJj3Vlh8G574bxF/3V9gcuFNga0xHLmdyZuSl+Pgeb7S6KvI8hY3+WUeQ5b+FYGHdxLnk2lxF4lTMxx4DT/i63Vtwj48mCJEwTcSHAcCOBWAzjOCbAlpHym0HoV6LlwXFEMYvLLkyL2qz8ObDSTIb5yHSP1Vt2Qwjw11R7XtIY0NlpHxS5xE7rM9nccw4xoqsDgTaQHBpHi1X2Ft161hs2ovlrHtcQASAZIkSLBZSq2NyNxVJGcwviq6abtLdnmYcSSLLQ1Mmpvp6De0auK8+x+KpuxVWHOaCZDhPiB3bHAgkiPJbXJc7YGMpgPfrlodB3FjJ5/sVNigm6kNzKSipRK/KuztRr3Nhnc6S0iZc5x3PRDxuROotOnQGjbSL+5UxnaA0676XdyxkzUk7xcbXO3uqfMu0NbEE06VG9xqn4W/mM2B6IZxx8Kl2Hjebna6KvvRUrAbhliebvmPoLLRNq64DGyGxeOMcAN1V4TK6WGgVXy4/K0F314q8oVyR/SFRo4S1rR/7XUEmukW5J+0V+aYNzmxoJ9DP0VPgqNSk8OYx3hO0OWtq5YXCZaw/m1PJnyEBCpZPWBtipHJ1IuH3n6ropoD541v/ANLrJM3FZkwWuG7SIIP7KzNdYvNsPWpNLgWyPmaSPdp291Ydmc5dWpnX8TTpJ52lW4sj6Z5+XAq5x6NF3q5oUVlSVOY0cFZBciKX1KvOMG6owgPNMt8QeOEfpErK4KmXju2Dd0ajdzybucenTzXoTsODuJUXD5LSpu1NaAd+NvLkifjO7G4vLjCLT/ohYXKjQpuawudqANz80QYmwHRVjMvrOLtZttHALVFMdRkpEsFv6mQ8hq2/ZkaPZ8zDnQ3k2Zd6nYKwpZTSa4OiSNpJMHyKt6+BAvN/JQzSHGZXShKOmN/UOfscCCuTGMAXJLMoyOKrVxqPC8e6qsFWxVZzmMtwJ4jy6rW1XCCOZQ8EWMNgJ9lsK9lyyqMdR2UH/wAd6dLtRdeXNP2lbzJqLWUwA1rYEWAUVmP+v0RwSHAj1CqjJLokz58mVcZllMFJUrQoVWs7go5quMNO615GSKFlk59pTNSSkwwkdAQOwkiQ1wCGW6rIYk8PsgVM+pU6jWOcBqt5HhKNOLdS6M4S/wCPZNpUWM2ABPuULE1YBuU/Fta8Q5UOZYam1viqPaBOziJCfJ8VSQqC5O2VueYzQD/Uj/8ARJ9l51muILzAJPUgD2Wpx2GdUBNNummPmd8T/Im8Kib2fq1HgNEkmwChc1yo9jBjSVyA5Rk5u51QUw4aZN3EHcNC13Z3swdQdS72ZkPf/Tabb7S4R5qyy3Ka1JoYxjQImf7gbagZjjtO6mvwFcw4vc1zSCOItwi1jt6rfjk5WzMnkR41GiTiezNE+Jxl99gAzXxlsXmeKi5Ziqod3ZYKYby0hhHNnTpbr1tcNV1iDYm3k4bIjKQqAhwu035g8wrlii+lR5qyySqWxmKyKhXBF2GxLmmD6zzVBjsjrUpYxre7Fw4OgEf3QJlXeMqDCsc4y4btFyXuPwt91S5PmWJAcaoALnF1nE7naCLDhvwSPKwQmlqmO8bLOLdO1/JU0K5puOp9OPysE+53JTcVnYmX1O7aIt8xHTqrfMcO7FNhrS2x1CNPiHGWkSSsjnX/AE6q06feOc5x4gXIleb+k3bej1F5EX32SG587EVO7wweLxqe8/YFaXBdk3n/AFK9ZwAuGvILnchwaF5tljTTqAPLqbuDxx6OC9XyDM6zgA5ocIs8GxCtw4cfVEflZJx6Ed2WrR4a5YPynVVtycXGCoOU4R9DEvpOtLNVgQ0kEDU2fPZaPOM8FEMaINSoYaDwHFx6BOLmEAufccTHH7LcuPEpVHtCMeXLx+3TEolTqIVNTzim+oWUpeW7mQB6E7qyZXtddjmkxeSEvZYh67UozHynNYrlNsjcEgpCWlYpjSjaF0Y2+SMbpUxlasFBeQ4qa/DAoLqUJWZSfYzG0uiF3MLlIrFconBWP5MzFbDGT5qN+CcXXWubQHRO/Bt5Bb8Iz5zP0aBkCFbYek4C6mtw4T9ICbDE0Lnl5FaWGUUULypekJjnruNAciPiqxAtA6nYdVl8yrV3H+iXRxd8zzyaOA8lqKxQ6JAMgDklyg5PsoxZFBXRQYHLK8blki8u3+6c/sU2o12tzi9ws8bNPQcVpqlHVewRe8AEAhFHBFdnS8qb60ZbDY+ph2ijiGvIaIFVomWjaf3CdUw9Oq63+mIJcbl53i/BXmJOoQRKgtwXDYDgtnN9IGFXbIJpd48AA6dtuCu8FllNl2iD1TsPhgFNawLcOL2wcuX0hWMjgkcyyJCRyt46JORn21dNV0iGeAF35XGYcemw9VZGQ8HZws4cxwcOih0KTjWeCAWOaB6gn6KxGGMAcW/C7pyPMLo9BSYDNIewsO4EjzA1Aj2j1RMNl4gTyUPMq+lzD/k33aYHurluy1pSezrcVoRrAOCaac77J0pCChlsxEDGZbRe0tcxpB6ceazdDEnBMdTDTUeSRTYNjycTwatb3RJTKmDB3A81PxldpD1NVT2edYjs5Vqv7+tXPenkNuTWjgArOu15aG6g4W+Jt/da+rlFMi4UY5C2PiKRlwTkyrH5UYozeHJb4RTvEmNi3pF/ZXuCqGARMcWOMkci13EITsvLHAz8JMHmDYojGtaSQTfhw9lPGDi6G5MiyItqNXmpVO6pqFaSrak8RZejgl+TzcsaD6U5JKQuVmkS0xZTywFMDoQXVVjaXZqTYPFiD/Oi5DqjaVyhn+56KF0Dp1xzRwVU1QBdu6JQxhIQRnXY1wvaLLXySGqFVvxLmmVz8cC2ZW/IZ8ZYPqIT3Ksbj9Q3TTi3c0PyDPiYSvi9whU66jkolNlwUrlseopItMJrJvsprsMDxVYMXCKMXCfGca2TShK9E9sDkhuAlQXZkiU/FeVryKWkjPjcdslkHgQPSUN/fDYsPoUZlIDiitKbGNinKilxWY4hn5CP8T+6Bge2LTUFKs3uybB0+EngDyWgqUA7cLN552ca4WDvOUE/kx7TtDsbxZPq1Ro6TAD/ADjdRsVm+itSpaHHvCfFaAA0mfcAeqoMrxWJpBrHODmyBLgdQE8PRT86xINSk5u7Dq9DZEsv1tGPB9qey5q0GuIJEwZHnwVNj+1QbUNOmzWWmC4khoPECBcqr/7/AIms0taGsu4FwkkwSLHgpmU5MLT5nbfqgeWUvrAOOGMN5CXSzSs75Wj0P7qVTrYk/IyOZkfqplDDtb+6MagTo433KQiWSN/WIGjUf82keUrq9eLpH4kDko1Su07mVkp0qTMUbd0MfjzyQKmPKc+uxQq7wdlHKT/JVGC/A6rjpsh7poppzUNt9jaS6CsEKwpYkWCrJTmuRRlQuUbLv8YEN+MlVRJNk+kwzdN+WTFfEkWlPEakYvAUFmIAHVR6uMJ6BF8lID47JlfEX3SqsbU3XKeWV2N+JDaFSxBTmwDyUVpuinEQsUtDXEkuAMjoqrGUC34fZSxWUbEVpXSlaNhFopnY7SeXNSqePBEKHiWS5Oo4aLpasbaLGnUUyk9Q6TCpFNMSAbJoaueh06icSuqgSPUEFGoVjtKDWQCeS5aC7VF7ScPzI9PEc7KhpVDzUunVcblNWShEsReNqyn1KYcLqHhakhSjUgKyErjsjlGnojYnLweMAA/XivP+71YmO8tr3g8CvQsVSL2aQ4tniOSgU+zbAZn6cIhIy4+b+qKsObgvsw+EyVrNjI3Hrup9LDhoshYfwNAmYtP2RKhToqMVpE8nKT2xXvCrsXiSNohBxeIIMT6oBqE7qbJlctFGPFWwNeuSdyo7qpUpzQkAHJTuLZRaREa9xUmnR5pzGBSKWGJ3RxxgzyAtJhJoKse4XCgm/C2J+UgiiitpKT3ae2kESxAvJYANhI15Ug0gubSWcDuSIT6JlDdTIVqKaacOseE1ZSpZTMlcp9alELkmWPYxZSubRN9lzqJ6JFyTF6HCHDnohuwZ6LlyIywLsvvw/nonswZHJcuRpg3sM3DO5hO/DnokXLuTNHd0eieKR6LlyzkzRj8MeiF+EPRcuWWzggw56I1OkVy5amzGWNAwkr1iSAuXKiUnxJopcgzq12jqjCsOq5cmQmxcooBUqfEkpVrLlyVzfIZSohY6lKitpHouXJEm+Q+H7R/dlcKS5ct5M0NQpXUxoEJFydCTJ59jhC7UuXJvNi6QrYTxC5cmRkwGhSQkkJVy3kzqF1BcXhcuWcmdSAYk7eqRcuUs5vkw0j//2Q=="/>
          <p:cNvSpPr>
            <a:spLocks noChangeAspect="1" noChangeArrowheads="1"/>
          </p:cNvSpPr>
          <p:nvPr/>
        </p:nvSpPr>
        <p:spPr bwMode="auto">
          <a:xfrm>
            <a:off x="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dirty="0"/>
          </a:p>
        </p:txBody>
      </p:sp>
      <p:sp>
        <p:nvSpPr>
          <p:cNvPr id="3" name="AutoShape 6" descr="data:image/jpeg;base64,/9j/4AAQSkZJRgABAQAAAQABAAD/2wCEAAkGBhMSERQUExQUFRUUFBQVGBUYFRUUFxQUFRQVFBQUFRUXHCYeFxkkGRQVHy8gJCcpLCwsFR4xNTAqNSYrLCkBCQoKDgwOGg8PGiwkHx8pLCksKSwpLCwsLCksKSwsKSwsLCwpKSwsLCksKSwsLCksKSwsKSwsLCwsLCwtLCwpKf/AABEIALYBFQMBIgACEQEDEQH/xAAbAAABBQEBAAAAAAAAAAAAAAADAQIEBQYAB//EADwQAAEDAgQDBgQFAwMEAwAAAAEAAhEDIQQFEjFBUWEGEyJxgZEyQqGxFFLB0fAjYnIz4fEHFZKiF0OC/8QAGgEAAwEBAQEAAAAAAAAAAAAAAgMEAQAFBv/EACkRAAICAgICAgEEAgMAAAAAAAABAhEDIRIxBEETIlEUMmGBI9FCccH/2gAMAwEAAhEDEQA/AN+XgRfkntf+6hgSU5zSvmj6CtCVaklNBKQtKNSo3SmrY20kEo0pCLUpFHpYUTukxlWCAOC6UEo2xHO5UgVKmVLpFMpmQj6JCzHH2hU5X2EDRwTZ6IGkhEZW5p6mvehTiEdTlCNLkjtCfplMcFIHlRGLJHVFopSxIAlpcXZzdoV9Pomd0pDU1zfojlC9gqQKk26MWhNi6IQmY46aMk9kUDdEa2yQtt6ooslxh+TWwLwgwjVb2Q0jItjIjIlOa1Ea1Kei2MPZ3IbASaUspN0ejgNYJlbZKWG6RoU0kOQHDCHeiI+nZNrsSOxnBbGkqYe3tAnhCEornoGuEcY2xvoN8KGKqa7EShFyojEAm0qk8Vyi0OPp+q5E4gWK0qRRuYUJjrqY12kSgrZ3oHi2aXLmVEJ75KJRCVONsZF0tkulUXObJlPaOigZznNPDsl+52aNyf2S5K9Arb0WlClCO8WWWy/tY8+J1FwYTYgyQOZBWpZUDgCLgpuNJqhOWEov7ABITg8HdEfTCYKCFwkgbTC07I7XqO0EIocE6EqFSQWEhamhxRGXT1U9CnoaAjaUhanMYqceKnQEpAi3ZPLUWEhKesCiBzbI5bsmv2UglCqMSsmHToOM/wAkbTwShieGprnKBwrbH2cUMlKZKVvRJlbC6B6U9iUsSFqxRaNuxlVyjuqqQ9tuSCyn5lBKLYyNUR6rlHjorGqzyCgl7CfiB6Ahcsex8Ja0JFrobqYRe8HJMfX6BUxikY5MY1nRMq+y41imPcibro5fyOw43vy/VIkwrt/T9VyBz2dxDaIRqtSWwjUgC0gqMF3qwe9AGi6h9os3OGoF4u4kNaP7jx+hU2oFV9qMsNegWNjW1wc2eY4T5Fc0Nh+5WMyjK8VWZ3lSs5k+LVI0gRItyXOyN1avTfibxTiWnwktdv5OEFHyfFHuWCp3gLGadJaQ0na/5grE4zUQDsWgWbpi24JuOixKNBylJSZNot0y1rWvYNIgWLep5+il4OhoptabwIlQ8DRqRFwPzOA1HltZTqOE5uJPmm1+COb/AJCpZTogIOlBK4ilsME4UggtaUVhK5NPtAv+B3dkJw9k5r+iICFXDHF9MS5P2cxEJSMASPMBXwXGIl7Y17wFEq4xwJhm3Mwm062p7o4W+nBAxBqE8Gj3KnnltWiiGPdMdhs3DiGuBaTtOx8ip0rMZni2PZ/fT3ixFrH9Va5Dj+9otcTJiCeoQYsrcuLYzLhqPJInuCZoRXIZeszRSexcG6E0JU0uKS6jlJLpDKHymmomFqVhQc2zqK7Nc7p0PiMmJ0i5jmeXqoGV9q6VZ+iSx52a4QXeXNLhMAzVXfXB1F5A/vaBqbpHG3Dosz2qyQtAxNLWxzCCGmZsemyFpqmy7HDHL6+zZZvgu8Zpc5zWkjVp+It/KCNpMXWT7XZfQZR7ykSNBsAYAcBvO/BaZuZ95TDRIJa2SOO0+SzXajVXBpwKTN3VDck7AMa0y4la6o3CpJ7J/ZTHPr4SnUfckEE2vpMSY4qfUChdnMwoMpMoNDmhrQA5wA1Hi4xxKsMW2J2hMTT6Bl+4jkobnJupNLrrGaGw259P1XJMO8ybcv1XJBpeVo0g8QoDn3nmgHN6ckF5bwuD9wjU2BwljmvH9pB+m6oe+hSjx7B1tjHJJi5G1zFvNJijDHHk0/ZWWGpgkO6fe65K9GuVbKvC9nXF2pzzPMmfpwVyzKbdQFFzrtDRwjQ6q6NVg3dzj0CHgO17HgOLXMafmMEDzjZElji6kA3mmrS0W1AQ2DwRGBc2DBFwbyNk5oha1snbGPMpGsT3NSApbW9m+hzaSe2mkFQJe86JqUPYDsIGdU8NQtaWVRCUF0hTTDMQ8Q8BpnaErVX5/jW06LyTwPunzmljbMhC5pGTZ2kfTbVdTZqDarmiQ903EDwAwTO/BGzTtDimlgbRABpd5UMF5ZeNIaLlVHYXGVR3j5mm+obcZgSegsp9XtOPxIDQCdOl3jZcyTDIPiXmKX17PaeNctRTINPNi2tqe0tFVkEOERyMK47H4sCrUptPhjVHAOn/AIWezbBOe19VxMukAGxA8lR9ne0TqNcHrB8tigxPjK/wMzY1ONLs9rcUmlVuDzmnV+F7SeIBuPRTRUVsssZ7PH+OUdMIWJpYu7xKHpMlFm7Gmmm90U4ldPmkuEQtkCvjgKgZoLoEl1oaeEdVWZg0kNsXNBsJkuJuNVrNC0OHwwBLuJuU94aU54m49hxyqL0jJ06NYEue5xBnwwAADwbGyHTylpPhBM+11osyLWML3bALLYvtK+g0ObRJab3Mdb8kiSUXTKoSlNXFGho5JTDYLRKqc6f3fdUmmS53/qDP88irDs/2jp4ul3jBBBhzTEtP7KjqvNXHOn/6yWAeTf3lFVdARUuTUvRKcUgaj4ljabNdVwY0cTuTyaOKo6vaQutSZA/M4Au9th9VzX5GRTl0XuGYb2PD9UqgZVh6zwXPJvET67DgLhcscUYTMXlkk2B47BUeKwrqZ1Uy5rhxB281scSy8hU+Ki/T0WNBYsj9jcjzsYprqNWBiGtO1g8cwpmQ4/VSIPxUjoPUfKf09Fiq2YCjiWVdtDp9D+kFTqpqMfVqUHCoyu0hpYRqa4uLgC3mJ3WxnexmTB6Xvf8AshYyg/H415N20zoYOAjcn1BW1wOEpUfBVa4gNB1EeDcAAdVR9kuy1Wj3laoZe7YAkxxM9f2Wsyio6rLzIERpcNr7hMhC5bE5p1Go9Im4GkWsAPX2k6fpCkOahVasCSoDM4aQCJgz9NwjnkhDsiUJS2iwcE3So7MwaT/smnHB06bxbzPIKd5IdhcJExKAqqvi9O5uh4HMXvJiS1okn9AlrOm6oP4JceRdPrNbuQFHbnFOY1AHrZUuY5yGua1tzMT9/sVUYrEPrVG02fE76D8x5BZ+pny4wHY/ETVz0boYgRMiOcrN9qK/esLGgmBJdwHH12VjgcqZRaGiSeJNyTxPRFxGHBBA4z/PovTcJyhUiOMowncdmbwGB00202WDmgE+e584Tcw7KUWAFjYIiD1CucFRGhvl9VHxrC6RPkp+NR2VLK+WmZvN3OiPlImeRWCxNqpje/8Aut3njyGD1WNyzC99iSPMk9BclITq2ehhV7JuFxT6T2FpIMCfPgvROzna1mIhjgWvj0MWMLzjMGRUjkj5djnUYqDdpgdSTJ9h90tSraH5sCyrfZ7EQmgqDkGdNxNIOG/EcirPSE/jy2jwpJwfGQKSntcU11Nc1ArTODpGPun0GSiVGwOCvhB8eTJ3JXRX47BtqQHTAcHRzg7HoVBx+FFYOaaYawNsbB0kfl4Kwc/mmPwzngkWJAvcyOg/VJa5WkPi+NM8w7PZhTwOYVKb3kMcNJ3jWSNLunET1WgyejqzGtewc5x8iP8AdTc0/wCnNLEVO8LnB7QACNnQZGocd1T5rWfgi6mB4qt31ju7o0fKEFcUrLHKOR/V7IXaDFuxOJdB/ptOlg4ADchWHZ/JpdqcJAuBFp5lVuXMDjJ5W291tMmp+GSkpuTG5PpGkGppVMdTC5c4uyTmCtCrsdhgf+Fb9xKiYhn0TWqMhLZ5/nmBBPXYTef5zVj2Oy5tNjqnKQDw6kKxz+kGUy4NJPw7Tv14BWFLKS/DhjSBULbn5RIiI3QY1K6SL3mSx0/Z2HzExIMSAY4XvsnuzMsqNcfm+otaPdDpZL+HYHVXgtbEwDfp9lHw1cVsRpLtIMFjLXAkkzzv6Kh8lr2K/wAcra2vyaKv4mkcwfqszlxLJY+NWokDYA8WrS4SjA0zOkx1jhKi5p2cbWIe06HjjEzHMT9VNlwyyLQjFljC4vpkLEYjVAHhneLFSRimUmCYa1vE29uZUCrkWKE6a7f/AAE/VQcNkr4qCqS94O7jJjgBysoeEobkU1CapPQ/HdoGVwQzUHEeGWbnhcFXNJvc4cc9M+u5WDxOY6awFKDocC4jZzgbMHTnzW2zLGaqUxA07cWki7St/am/YzLjScYx6MfiM2iqZ8UNcfVxt/Oq2HZHKDTYa1T/AFKl7/K3gFiuzOXmvi3EiWMdLuunZvuPovTMRWhvsvT8XCl92I8/NX+OP9g8RiYe0cCf+PsU/vZPos9nuY6PFPwupn3cR9pQ8Fn2sQ25LXQOZDoCqeTdHnrHasnYbH7tHAkfWyhY7FQTNrT9VIyvDNbVcdYLoBLR8v7oHaSpSbp16hqsCL7XupZddlMa5aRjs+zXwxPMKP2eoaKFWqd6h0N/xG/1+yJjuz7nuDmvDqRJJftpHGRzT++Doa0RTpjS0c+vqpMsqXE9fDFVaIWOF28yB9rpK9M6WtHy7/5G5/b0R61Mh2si/wAo6mzf39Fb4XLNOHDiPE4k+psP51S+VKyhtIB2IzY0qwa4+F9j58CvUadUFeSZtgO60keXqtZ2Mz0vaKbzJGx6ckyOStro87y8HJc0bOV0BDY9SKdIKyC5vR48vqOpvhNrJxAHFAfU6qiTqPFgRVu0D7kFwnZSadXUJ4e1hwQG1g034/sf2VU/Hh1dwc8aW6XNE7fmDvOT7JcZqC/7GcHP+i5/FjUG8f2CxP8A1IMhh5OH1B/2WtqYOk8amgAmfELLJZzS2a/xweIm+wJCHLbXfso8WCcrRU5TgHQHO8LYmT+nJbLKMWwtIaZ0wPfaOiydHB1KrtVVzQwR4QbQNrcPdWNfNO6AbSDZJiwH24qeKp2W5cfLXs1dR3NcqfDYes4l1R2mYho4byTG265a2R8EvZdh8BRcS8z5p3ft5qNVxAJsUcnoXCOwGKLO7fr+ENOqeQuVism7aAO+ZtyJjXLZtx5dE/tt2mBacPSM8Kjh6eAc+vss3k+XVHyWMc6OAE+/Jao+z2/G8WPxuWX2b/Nc+bWoBjTMkTvNr3J6quw7XgMqsaSadYNkCZ1Uzq/RDwmVVQB4HmN/CVtOzWDczDgOaQXOc8gi9zb6QicXLsRnePBj4w3bJuV0XCmNfxuu7oSNvRTGPTKb06q4QmqkrXo8SW2NqlZPtHWeBUayzqhDZ5Ngao67D1WopsJlUuc4Dxa9/wBD/AovKTceVFfjOKnTM7lmW0qPicC7u4IAElz3cfRO/wC5VKznilRqGRBmNIkWJj3Vlh8G574bxF/3V9gcuFNga0xHLmdyZuSl+Pgeb7S6KvI8hY3+WUeQ5b+FYGHdxLnk2lxF4lTMxx4DT/i63Vtwj48mCJEwTcSHAcCOBWAzjOCbAlpHym0HoV6LlwXFEMYvLLkyL2qz8ObDSTIb5yHSP1Vt2Qwjw11R7XtIY0NlpHxS5xE7rM9nccw4xoqsDgTaQHBpHi1X2Ft161hs2ovlrHtcQASAZIkSLBZSq2NyNxVJGcwviq6abtLdnmYcSSLLQ1Mmpvp6De0auK8+x+KpuxVWHOaCZDhPiB3bHAgkiPJbXJc7YGMpgPfrlodB3FjJ5/sVNigm6kNzKSipRK/KuztRr3Nhnc6S0iZc5x3PRDxuROotOnQGjbSL+5UxnaA0676XdyxkzUk7xcbXO3uqfMu0NbEE06VG9xqn4W/mM2B6IZxx8Kl2Hjebna6KvvRUrAbhliebvmPoLLRNq64DGyGxeOMcAN1V4TK6WGgVXy4/K0F314q8oVyR/SFRo4S1rR/7XUEmukW5J+0V+aYNzmxoJ9DP0VPgqNSk8OYx3hO0OWtq5YXCZaw/m1PJnyEBCpZPWBtipHJ1IuH3n6ropoD541v/ANLrJM3FZkwWuG7SIIP7KzNdYvNsPWpNLgWyPmaSPdp291Ydmc5dWpnX8TTpJ52lW4sj6Z5+XAq5x6NF3q5oUVlSVOY0cFZBciKX1KvOMG6owgPNMt8QeOEfpErK4KmXju2Dd0ajdzybucenTzXoTsODuJUXD5LSpu1NaAd+NvLkifjO7G4vLjCLT/ohYXKjQpuawudqANz80QYmwHRVjMvrOLtZttHALVFMdRkpEsFv6mQ8hq2/ZkaPZ8zDnQ3k2Zd6nYKwpZTSa4OiSNpJMHyKt6+BAvN/JQzSHGZXShKOmN/UOfscCCuTGMAXJLMoyOKrVxqPC8e6qsFWxVZzmMtwJ4jy6rW1XCCOZQ8EWMNgJ9lsK9lyyqMdR2UH/wAd6dLtRdeXNP2lbzJqLWUwA1rYEWAUVmP+v0RwSHAj1CqjJLokz58mVcZllMFJUrQoVWs7go5quMNO615GSKFlk59pTNSSkwwkdAQOwkiQ1wCGW6rIYk8PsgVM+pU6jWOcBqt5HhKNOLdS6M4S/wCPZNpUWM2ABPuULE1YBuU/Fta8Q5UOZYam1viqPaBOziJCfJ8VSQqC5O2VueYzQD/Uj/8ARJ9l51muILzAJPUgD2Wpx2GdUBNNummPmd8T/Im8Kib2fq1HgNEkmwChc1yo9jBjSVyA5Rk5u51QUw4aZN3EHcNC13Z3swdQdS72ZkPf/Tabb7S4R5qyy3Ka1JoYxjQImf7gbagZjjtO6mvwFcw4vc1zSCOItwi1jt6rfjk5WzMnkR41GiTiezNE+Jxl99gAzXxlsXmeKi5Ziqod3ZYKYby0hhHNnTpbr1tcNV1iDYm3k4bIjKQqAhwu035g8wrlii+lR5qyySqWxmKyKhXBF2GxLmmD6zzVBjsjrUpYxre7Fw4OgEf3QJlXeMqDCsc4y4btFyXuPwt91S5PmWJAcaoALnF1nE7naCLDhvwSPKwQmlqmO8bLOLdO1/JU0K5puOp9OPysE+53JTcVnYmX1O7aIt8xHTqrfMcO7FNhrS2x1CNPiHGWkSSsjnX/AE6q06feOc5x4gXIleb+k3bej1F5EX32SG587EVO7wweLxqe8/YFaXBdk3n/AFK9ZwAuGvILnchwaF5tljTTqAPLqbuDxx6OC9XyDM6zgA5ocIs8GxCtw4cfVEflZJx6Ed2WrR4a5YPynVVtycXGCoOU4R9DEvpOtLNVgQ0kEDU2fPZaPOM8FEMaINSoYaDwHFx6BOLmEAufccTHH7LcuPEpVHtCMeXLx+3TEolTqIVNTzim+oWUpeW7mQB6E7qyZXtddjmkxeSEvZYh67UozHynNYrlNsjcEgpCWlYpjSjaF0Y2+SMbpUxlasFBeQ4qa/DAoLqUJWZSfYzG0uiF3MLlIrFconBWP5MzFbDGT5qN+CcXXWubQHRO/Bt5Bb8Iz5zP0aBkCFbYek4C6mtw4T9ICbDE0Lnl5FaWGUUULypekJjnruNAciPiqxAtA6nYdVl8yrV3H+iXRxd8zzyaOA8lqKxQ6JAMgDklyg5PsoxZFBXRQYHLK8blki8u3+6c/sU2o12tzi9ws8bNPQcVpqlHVewRe8AEAhFHBFdnS8qb60ZbDY+ph2ijiGvIaIFVomWjaf3CdUw9Oq63+mIJcbl53i/BXmJOoQRKgtwXDYDgtnN9IGFXbIJpd48AA6dtuCu8FllNl2iD1TsPhgFNawLcOL2wcuX0hWMjgkcyyJCRyt46JORn21dNV0iGeAF35XGYcemw9VZGQ8HZws4cxwcOih0KTjWeCAWOaB6gn6KxGGMAcW/C7pyPMLo9BSYDNIewsO4EjzA1Aj2j1RMNl4gTyUPMq+lzD/k33aYHurluy1pSezrcVoRrAOCaac77J0pCChlsxEDGZbRe0tcxpB6ceazdDEnBMdTDTUeSRTYNjycTwatb3RJTKmDB3A81PxldpD1NVT2edYjs5Vqv7+tXPenkNuTWjgArOu15aG6g4W+Jt/da+rlFMi4UY5C2PiKRlwTkyrH5UYozeHJb4RTvEmNi3pF/ZXuCqGARMcWOMkci13EITsvLHAz8JMHmDYojGtaSQTfhw9lPGDi6G5MiyItqNXmpVO6pqFaSrak8RZejgl+TzcsaD6U5JKQuVmkS0xZTywFMDoQXVVjaXZqTYPFiD/Oi5DqjaVyhn+56KF0Dp1xzRwVU1QBdu6JQxhIQRnXY1wvaLLXySGqFVvxLmmVz8cC2ZW/IZ8ZYPqIT3Ksbj9Q3TTi3c0PyDPiYSvi9whU66jkolNlwUrlseopItMJrJvsprsMDxVYMXCKMXCfGca2TShK9E9sDkhuAlQXZkiU/FeVryKWkjPjcdslkHgQPSUN/fDYsPoUZlIDiitKbGNinKilxWY4hn5CP8T+6Bge2LTUFKs3uybB0+EngDyWgqUA7cLN552ca4WDvOUE/kx7TtDsbxZPq1Ro6TAD/ADjdRsVm+itSpaHHvCfFaAA0mfcAeqoMrxWJpBrHODmyBLgdQE8PRT86xINSk5u7Dq9DZEsv1tGPB9qey5q0GuIJEwZHnwVNj+1QbUNOmzWWmC4khoPECBcqr/7/AIms0taGsu4FwkkwSLHgpmU5MLT5nbfqgeWUvrAOOGMN5CXSzSs75Wj0P7qVTrYk/IyOZkfqplDDtb+6MagTo433KQiWSN/WIGjUf82keUrq9eLpH4kDko1Su07mVkp0qTMUbd0MfjzyQKmPKc+uxQq7wdlHKT/JVGC/A6rjpsh7poppzUNt9jaS6CsEKwpYkWCrJTmuRRlQuUbLv8YEN+MlVRJNk+kwzdN+WTFfEkWlPEakYvAUFmIAHVR6uMJ6BF8lID47JlfEX3SqsbU3XKeWV2N+JDaFSxBTmwDyUVpuinEQsUtDXEkuAMjoqrGUC34fZSxWUbEVpXSlaNhFopnY7SeXNSqePBEKHiWS5Oo4aLpasbaLGnUUyk9Q6TCpFNMSAbJoaueh06icSuqgSPUEFGoVjtKDWQCeS5aC7VF7ScPzI9PEc7KhpVDzUunVcblNWShEsReNqyn1KYcLqHhakhSjUgKyErjsjlGnojYnLweMAA/XivP+71YmO8tr3g8CvQsVSL2aQ4tniOSgU+zbAZn6cIhIy4+b+qKsObgvsw+EyVrNjI3Hrup9LDhoshYfwNAmYtP2RKhToqMVpE8nKT2xXvCrsXiSNohBxeIIMT6oBqE7qbJlctFGPFWwNeuSdyo7qpUpzQkAHJTuLZRaREa9xUmnR5pzGBSKWGJ3RxxgzyAtJhJoKse4XCgm/C2J+UgiiitpKT3ae2kESxAvJYANhI15Ug0gubSWcDuSIT6JlDdTIVqKaacOseE1ZSpZTMlcp9alELkmWPYxZSubRN9lzqJ6JFyTF6HCHDnohuwZ6LlyIywLsvvw/nonswZHJcuRpg3sM3DO5hO/DnokXLuTNHd0eieKR6LlyzkzRj8MeiF+EPRcuWWzggw56I1OkVy5amzGWNAwkr1iSAuXKiUnxJopcgzq12jqjCsOq5cmQmxcooBUqfEkpVrLlyVzfIZSohY6lKitpHouXJEm+Q+H7R/dlcKS5ct5M0NQpXUxoEJFydCTJ59jhC7UuXJvNi6QrYTxC5cmRkwGhSQkkJVy3kzqF1BcXhcuWcmdSAYk7eqRcuUs5vkw0j//2Q=="/>
          <p:cNvSpPr>
            <a:spLocks noChangeAspect="1" noChangeArrowheads="1"/>
          </p:cNvSpPr>
          <p:nvPr/>
        </p:nvSpPr>
        <p:spPr bwMode="auto">
          <a:xfrm>
            <a:off x="152400"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dirty="0"/>
          </a:p>
        </p:txBody>
      </p:sp>
      <p:sp>
        <p:nvSpPr>
          <p:cNvPr id="4" name="AutoShape 8" descr="data:image/jpeg;base64,/9j/4AAQSkZJRgABAQAAAQABAAD/2wCEAAkGBhQSERUUExQVFRUWFRcUFBQXFBUXFxQUFxcVFBQUFxcXHCYfFxwjHBUUHy8gJCcpLCwsFR4xNTAqNSYrLCkBCQoKDgwOGg8PGiwkHyQsLCkpLCwpLCkpKSwsKSwsLCwsLCksLCwpLCwsLCksLCksLCksLCwpLCwsLCwsKSwsLP/AABEIARAAugMBIgACEQEDEQH/xAAbAAACAwEBAQAAAAAAAAAAAAAEBQIDBgEAB//EAD8QAAEDAgMFBQUGBQMFAQAAAAEAAhEDBBIhMQVBUWGRBiJxgbETMqHB8BQjQlLR4WJykrLxgqLCJDNjs9JD/8QAGQEAAwEBAQAAAAAAAAAAAAAAAgMEAQAF/8QAJhEAAgICAgIBBQEBAQAAAAAAAAECEQMhBBIxQSITMlFhcQWxI//aAAwDAQACEQMRAD8A+iwuwpYV3CrjySsLkKyFyFhxBcVhCiuOILy6vLTiBUHBXEKMLkziLGq0BdYFKELYSRUvBdhehdZx1dXQugLDSK6F0NU2sWmbIgLoClC9Kw0g5q5hVsL2FbZ1EGtVuBea1W4ULYSRSGrhau4l3Cs7I5xZAheAVmFcwogCPs1F9FWNerMKFugkrACF4BF1aO9DEre1g9aOQvYV1dWWFR2i3NX4FXQ1CN9mlykMhHQuK9hUnaryLsD1OALsLqtpUpXdjepBlNWQrSxV1DCxSs3rRW7JRC6ugJqFM6FKF4BehYEdCsVYCmsZqBGuRFB6FarmKSUiqEAyrR3hDuCNouluaEqBMxTbQvLBJg7graVbiqnNUQExuxK0w/DKouLXePNct68a6JgyDokOTiyhRUkJ2tXQxHXFpvHmqRSW/Usz6dFdEd4eKZFiDZSghMS1JnMbCAkcM1yES6lmoiiSj+oB0IUaclMBSgKVvbYRzUbitHisc7CUKWymtUjxQpcvPKinRYmZ0KbQoBTT0xJIKSiFfSoyscqVsKMb0ipqnh5LtWpGiqxlK+rY36VAdN6Mo0CUqpuTChXIOqjcipINgjIqiq5GVqstCXVCq8dVoly3Z4lRKgXLoKKQtFgaiKDy0odjlewpEmPihjTfIVVW3jMKmnVg6oxr5Cmk6KFsFDEVuVb2KeMab0tuw0qBXMV9GhGa6xisc5b2M6lVapGiBeEVUI3qioEadAy2CvCrJV1RDlyohInmiYKmFSHq2mVUmILWhGuyYhGK81e7CDIm0NxNJgzlCFeWRr0VRvFMnRVVmfo3CY27+KSs1RlJ5SmqBTNJQqtMT6q/7G1wySS1cU6smnVdGbvQXRNbAa9mWmFFtu7gj7h8uXWBVybolUVYE22dwVzLdyMaFMKSc2URggN1jPjxVL8bN56SD+/mmYeF5xB1S1JjUkhcza4GT8vr616q2owul4JgRlOTozQ13bRJAkawJ+OvkUFV237NkHfp5ZfXiiXXyF/Bg7bLScLM3enjw+vFSw1Dvz35ZDz3JbsRsgkDMnM8NJ+X75FaCiABC5NRWjmU0rOM9/FddbIjGFw1Ag2DoDdZKp1gEa6sOKofcDinQsXJRBvsYCmyiF43A4rraoVUbJn1LmUuC69wapuOFqUXdwlTyP0PhBeydStJJlC+2HNC1rnLzVHtUm2OK7asAdAU1p0WvHArO0nwmFrewu7J+RCRorOwA3q+u9wyOQ5JfZXpTev3mSnYmrMyJuIuk8VL2p4rjmqMKuSRGmyXtDxU2PVUKTVNOKKISCmFX02SqbelKOa2FNLRTHZwiAkl5sj2ri5zTP8Anh5Jw98q1oyQ+A7BbBhawNO7LxV7qa4SptcuOB3Kp5RVSmgqq1AS0U1HId6tqKgqrGTTZwBXUwqQrGqlE9jC6zaI4JBeSndKvlB8kNcWo1KlnCi2E7Rnm0S4wFf9lHEo55ABgaoAtPFKpIZYE61VYouB0Ketpcl1sjUJMogxZTswErQ1HQ0BVWdFo7wGalUzVXHx+2KzSpUUkLmFThQqP3DX0CsZKkVuVtpSxHlxVP2aS2fzanwKY29JocRAyA+amyS9FOOF7DGMgKivX3DzVV1eYMhn8kMHJCh7HylWkEiojGHJLA5MWaDwQyRsWU1XwVX7VcuD3lUXLKMsNp1ZQW0qmUNzcdBr1A+teBVVa7wCeg4qdmJ7zveOvL6+uYNO9DItVbAmVp8d44FdIV19bZ42jPeNJH1P1M1sEhWYmS5Y1teCIarGtUmsRDKKo7UT9bKaeRVt4zEJCm+s1nihnX8nNTZMiZVjg4oBNu5R9gVdXv50Q/2hTOSHUdt7khH0qnRKGIulUyR2KQ3to3FWVKB1SylUTWzrTkUyGTqzZQ7IHIVFIz+E5nlpu38EZUZmqaUgbsstOGXFUyZPGIHVovrlzGEsDci4GCD5CZ1/eUt2zb1rQe1ZULwPeaXGHAbiDPUQRrxV2ySapcBULS2oXSPxCYOmhBDgpbYa0tqVPaSAC3CSMPug+UamOC81u/l7PWjCvj6L7S9FRjXgOIcA4SNQRPFXUnmN+WWesbvhCU9kq2O2bBENJZpwMiDOkFOKbDnPE/CB8lUpWefKNNomwpqw5JS1F39YtpuIMEDKEOTSCxnrvVD1HwCSrXk4WzrAnxgIS4tnPjMRwz18j9SeSH0aqctldvSxuxH/AEjlx+vkFc+2xzuAMCNcteQVNbExpcTkBuGfDJCWjmua2q7FABOWQglw04iDpqgd0UQSbs5XvTQcTngGbmyfdJjE1rjkQdw14I+pTwHEBLTqBu5gfXDgs5e1GU2lxDiHYWuEyZfIJGoEEA+MLQWFN7qTJcM2tkYTwHNbjbMyqKf6DKY6Ih2TUPa27m6ukcIOR45kqd9JbknSk+pPGKUtC25r55Id7Y11ynlOgjUuO5oz3mAjre3B7+9uo4jd0JPVU3jmhwgZwcQ0iTOZ1E7wMzAzAUrZXGCqxc4Z+vLkV1EttSdAPACAFL7GVqQlsoZRlWtJbqMly2emlFjXiCioCgNzREhG2D81U6lgMESDoURTptb4FYls0ue6VS4xnu38uaJ7pGSUbS2iW5N10nXoF6EWp+CSfw2zL1arqV5VFNrnNfm7DkSRm8CMz3Tu3ITtC55Y4UmVO8IJM5yYawYjnrlv1T/s24GqXOaXHDM6xJM9cuiabaDMBluLfEdB9QvMzdYZGj1sORyghZ2Nqf8AStaBDgSDloSS6TzzjyHk/wAEBfOL26qUapfScWklpMbwdQdxzO9a7s92g9uMLwBUA8nDeRwPL6F7xOKs8z6nZjCviywQeMz8lHaFw/2bsQaGxmQSTHIHVFlqF2wfuneXqEjItMbB0zv2irA+7G78beHMomg8kd4QeEg+imNEl2lXcKhwuIGQdHgfPIkf1dc+2rN8hu0NoMb3TJJygAGJ4zkFXsyzZXtqcGWhpAnPOYnxyhKxHsnu4Nf8JzSbYPad1tb4C0uES3zAJB6/FFk6xqxvGhPIm4+qLtuBlsHSJaCHkCPzt03aklP9k9sLasBFTCT+F/dM+Pu/FYLtPtp1yAA0tnCXTEkgjIRzhB2NhEDTP9f0U7yrH4LocJ5fuPtAeAJ6IG8vciSYA1WJtL2tTaAyoQ0D3TBE7gA4EDmujaFWriDzIEgQAAc2gnLxcPDxS58yLWhuP/LmpK3o0FHaADXv0lrg3lhJiOjj5Ibs3cGqHBxlwe6fAuOH0I/0oCpUhhG6XCdzXYi5sxoDMf1L3Zergr1OGCmD494/8nJeLI5SVjOVgjHHJo2VchggJebhWXdaRISzGrJN+jxCy2cm1pqk9qOKdUGQJBkIPZqLdpZtHGVBneaBKFubrEeQUaL1nbZtBVSoWt56dUivqgxYeGE/GE3uXyR8PHiszXqzckcgOjmlelgjUSHO+0jQdlKMOfyEf7nJztGgC0zw9CCPmlnZ1sVao+tSfmndy3un63KTMrci3E6SPmm37SGhw/8AGD/WAhLKsabg9urXH4HToYTftOMNA/ztH+9xS7ZrA4v/AJp6gFehidwX8PPypxk/6by0uBUYHt0In9vLRD7W/wC2fEeoSjs5dmm80XaOzb/NvHn8gnO2Gfd+JaOpCjyx62inFLtTCaj4aSdBJ6ZrPMaSxzjkXSSdYnll47tByTHb92GU8M5u8PdBlxz3aDzS37e0UwMzOQgTi4gfm8pXdeyaMcqaYJcVcNF7TIJZUMGNSHGD6eRSttAYPKPgz9FZtK4caUkEQ0tIIMxhiTluGDqVKxcDT6egUHJm+sb8q7Pe/wA2CXZrw6F1azjD4j+4qAZBHmfX9Udcu7w8R80j2tfYQI3NPxgKZXLR6rahbGj9rAEtGecAfXkPLkiKN8xrTnOcHxO/r6pJ2O2GLoVHPe8FrgMozxAuOo8Oq1beyNECMVQ/6wPQLZcamSr/AEoVsS09oPq1Q2lv94zlh3kxnl6nmntraik2BqcydJPgp0rOnQBDBE6kkknhJKstm+0cAE6EVFaPN5HJlmdegyzuCe6UxFiF2hZinHFE+0VEf2RNCi3t5TShQyIB1S6mjLcQuTQNAl1Rcw5r1tmU3uKONm6UvpWuE5jlGWc+OUIevyRvoHurrKWh0HR2HuxujPFHOM1madQm4b0PwTPb16Wu3gg79xz7p4gwR5tIOaWWHeqgr14/aebJPsa7Y901txUBMd1h6j9k9uXjCfrNYSjYvrXNR7TDRFMaw6AG5wRlM/0lNa+zKsHv7ifxTMkMmXHOATPgvKyZflJHsY8S6rZn+1FYOovjdVaOskeqX7JrGH4feOGMwBOEZyf5VdtSyexlVrjOI06oPg4Nd8HNSq2uC0PjUtHUH916PFknjR53KjU2h62y7uNr6jngwHAEhzt4Y0ZwOJ4dNNSvjWoNLhDvata4fxBw+BkHzS3s/cEMwACBhZnoSQ0Z8pcSfNX3NzSotEYpc8QGsHvNcQwnMATy8BEJPIklpjeLjctoq21QNd4LRMZNcc2tEnvBn43Zk55AQoVsNEAAy58j2jjLoaO86TzIAAyEmBOaoqXwpvaGxhLhoZGbSRHGHB0eSrutmfanURJDRSdijUipAIB3aHNLyTUYOSDwxvL1kH7S7POJa9j3OA95pJJ35tDifMaxOZyjK39N9MH2QlpMFoObSMyG8RGYGsZblvWvLG4STllMwSNxncd0/mAnVZLbd3hdicASSGVGxAqt1ZVaNz8oIHD+FRxUcj+Xs9FzniXaHr/hnbi+qROEyJ4CJy4zkEtda1Xy97SGjIA6vd+EDw1Ph4rZ29CnUE034jqGPOnInDPHUg80s21a12j3M4jGACGiMw0N+eZT4YFDYjNz5ZV18DLsBaYbdx/NUdnxwho9ZWhrFJewV1NA0iIdTPVryXA9cQPgtZRsMWZSsid0hMfBlruUX2efFTPgYWgr2tMCICHs9ntBxRCXGLUgm9BcYirvsw4qP2gNyCrNwqaXsXYsogo2k9A0ruE1pvD280lBWdZV81cKmuLDESctOIlAsqQV2kyTnIEaxv3mN+efmVqY2NezL9pnSwO/NTpv6uj/AIqvYlOAX8AI5nd8YQ+17prqj6QB7rKUT+XFDQPAOnxJWi7P7MLw2AIHeM5iTk0Rvyk+Y8FdGThi/ZFOKnl/Q32JaYWCM95PEnUpm+nOXVTpsLRBz8P0XC7h6FRKPVbLG7ejPdotnB1OIkiQI3tIILfGD6L52+3LXwefnz+uK+v1bIvB06fosJ2m2MabsUeYzka9dT1T+LNwl1fh+BPIj3ja8ou2McIad7qnyeR8WwuO2dhrtkmHVS6M9DWqEHl3S2DyPBZ3tBtV9EUBTdDpc/L+GAJ83P6LR9n7/wBrTp1a7243Vpce62GwA2eAmeSLkxbn2fg7iyqHVfsV9paZpVTwJY9vUAjylw8ER2d221ppNcczRH+17h+icdrNlsuKX3b2moPdAc0kg5Ea8YPkVmdnbCaXAPirUZpgJa2mNRjqA56nIQTzWZIrJCkZGX0p2zT7c2swsMHOMumaxX20E1GVZPdkYpgubjfAd+aSG8MncV9AtNmjCMwOGFoaPGSC4+ZSba1i+YZUBJE4Hta6RyyBPVIhxnttjcnLVUloxdpf0iQQ/A7g7MdfeHyTz7aT7tzSb/M4x8z/AIQle1c7I06U7zgc6DzBdkfJX7O7PB2dR8gfhY0U2jxLcyeQVlOiBuLdnrW+q0KorOa17NHvpODpbOeIZEaAgkajWF9DZfNdTa5hBa4AgjeDvWSvNg02U5pQxwmHCTnwcPxDcQea52PuCaLm6BrzDfykwXN8MUnzSMkaVofjn6NE6tJV3tcoCGp05KY0bIASUmCY1uwMqOJG1ntG4IPGEXgwVNcmez6sJazLcjrW+AyIS4+TWXjVXsXnADNuh3LrdVtUwkzD7foYblrvzNNM/wAzSKjfkFtuzN032MjeSfIHBPQBZftjbSHEboeD4Etd/c0/6UZ2Frf9NT/hc5p8DmqORNqKaF4Iptm1FznB8lY+oAJQtMbt40Xn+iRHI62PcUcftCDHh8Vmu099ja8bwCR4tGNv9pTQic+Lh0Czm1veqngWnoYPwcUmU5MfGCR84qXL61Z+MyW/dtjIAAkCBu1J8SnftiGOEHuuptGucY+X8PNK9m0IuHzuc4/0g/onNIzRni6n/wCusVbnf/mmT8dJZGl6CNkXGMPY6WlwEHPcTkIiddNMk2MUwykzLE8DWSSdXE78vQ+Wac7DDvykHy3/AAlHbKrl72zqwVY8S7A3+9Fgaca/AjlRanf5NnWuzgAbvE+W5Jm3wcIfMYiJGrTuI+uCY1GSDHMdJCzzD945p/EJ8wqI+GRS8h13T0LxPB7d45x6pdtXbAptDWTjIhsgDCDvDR7s9VZcXL2MOE+Rz80gtbcuqguJJc4YjxGpXK6o1JeTR/aSKYYNzT6Zorsbb/cF/wCd2Lo1o9ZS6oe6DxY53XG4fJOewtEm1b4n0CVkVqhmI0djSEzwV9xXUcmhAV74DxSKpFR2tMTohvac1RUrlxUcKU6OG1Jg3gKi/sRhxNyI1Cm0nciqQkQQtTvRtC21ry2Ciw7mgHUC1xAXb+qW0nFusGPrxRRi5OjpNRVgd84VHvYdAWtP8tVmE9CFX2KkU3sIzE/1Nc6VFtsQS4/ip0gTzEfuiezbh9oqAae1qDr3vVM5a+CF8SVzZq2vya7yKsqnumFXbt1ausyOEqOJYwZ1KI6rM3lPEan8TH+q1dy+ATwCz9ZkOZzaR1H6pc9DYHzm1b9/VjeHHq0H1KOtP+wD/GwdKdYfoh7duC9c07w5vrHoEWaeGkB/5T8GO/8AtX5N4US49Z2iiEd2dpYakHe9kcw2ah/tCCCZbKbmTH/5lw8ahDG/7QT5pfH+4PmV1X5NNb+408RPUT81mr9xbVDuBWip1gG65DKd2X+Eh2uAXSFejyWcvW5OH1yS+ypd5zuDTHi6GiOpRNapLBxAg+WSt2TbSBl7xxu/laO7+q5to6tErwQHcqZHRqe9iaoFo3zn4JBtF/def4HD4Qp9g9odx1M/wub/AENDh8J6pWR+x2JGov70nIIO2tXVHckadmOdnCbWdqGN5qW3JldUCNsGtGeZXMDeAV1WSVSlt/g2iijUR9G6SVlRFU6q0xDsUWvGevFAXNqPdORGh/XkvW1zBXdo18weSZCXsyUb0JNq3XswZ1aC4Nj3iASADvGSp7F2D2tL6ky5+PPUkgE+qegtqNhwBjSfrJeFZwHcDJGhM+mk85jluRZ5OaSMwRjBtjSq0gYt/hPoomriz0KUXFyajSxwdJBAycDO6Nw1Jng08lbs3Z3sRAq1HDg4h3SdPKFP1vwUul5L9oOlmHe49Al+1qfdbEyIjy5eSYXAxfiLeYDQesEjySmvRcRh0AyxZcACRvJJzE73Z6CRlj/JsciMR2lsXU6/tQMpB0+ua0PZuk2pBIBBNQwRI92iNDwlO7bZdIgy3L8smOiKpWtGnlTY1uvu5DOJ/tb0VEZPp1YiVOfdCzbdkzCGMYwF5zdhbk0ROcc0tfa4QQCM4z3ADT/AzK1FaiyoIInr6jRAt2PhybUgDTuguHmSR8EyMoxQicJSYHa2mISW5AQ0OiY3kkyATwGfPgg2kC2oQAATngJDSeOE+6/QZZFaanbOpSIx6w9wxEzMA8IyHDMxEISv2VfWqOfiApuI+7c0iCABjbHuOMT0WRzXLwFLj1G0zPMIiSQ0HjIz0yy73gE4sc5hpGUAHJ0cTPuDkcyj2dkC38c8xk7+qJVlHZhpkEGQJ+70BkEEzqXcCdNwEynZMtoTDE29mU2rReAWgS1wg95oI8MyM/FPew/ZrP2rwQG5MaY1zJcSNQAQAmdGxxOxVAIBkAwZPE7hxjieACe21QBsDcp3lctNFCwxj4Z6vWAQnt81J1MuzQ1ZoGpU/aTY10jle4k8lTjUTG4qUIqAsAYuirBVTKijVT3EWmNba/ZoQEY+2a6O9ksrjIKYWV0SdUnwxg7dswAS12fBU0qZlWUa8b1cy5HJG2jkiVNg4her3OAaK0sa4fNJ9psdS390793nK2/wcdq7WnUIeptCeQSave8M+e790BVLnamfrcmwwzl92hMsqXg0J2qwauHln6KB29T4noVnxQKg+gU5ceHtivrM0jdvM/N8CPUIhm0wdCD4GViKrSFWyuQcihlxYvwwlmZ9CZeq9t+eKxFptlw97P1/dN6W0ARIKmljlDyNU1I0Q2kVyrch2Y14JC28THZpxOHxR7oyxra2ZcJJgIh1ADQr1xXgQEIbmMygaQxNhF5WwU8lm3XBJzKLur1zsholzqZSptPwEg2lUV+NA03QFL2ixMFoW0aqJaltvMpmxuSfYHUoqrtsYKnUapUWIWzQ6ncK5tZCtCsAHNC0EmGUL6Cvbfuw6gRvlseM/wCUmrbWpt93E4+AhB1bx1WJyHD5lPw459rYrJkVUV0qEotlorKNKES0q6RGmDi1UalqEYXKmrUWKJrYmu7VKa1utBcOS2tTTFECxUBCKt68KNSkqMwhkqGIc0qyd7IuQHBZOjVK1uxtnNwB9TLg3f5rz8vxeizHtbHNxcSga9WVfUrsiAEBUqKVysZRNqg9yrL0PUrIaNsvdVUPtCCfUXg5YjGz/9k=">
            <a:hlinkClick r:id="rId4"/>
          </p:cNvPr>
          <p:cNvSpPr>
            <a:spLocks noChangeAspect="1" noChangeArrowheads="1"/>
          </p:cNvSpPr>
          <p:nvPr/>
        </p:nvSpPr>
        <p:spPr bwMode="auto">
          <a:xfrm>
            <a:off x="0" y="-1736725"/>
            <a:ext cx="2476500" cy="36195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dirty="0"/>
          </a:p>
        </p:txBody>
      </p:sp>
      <p:sp>
        <p:nvSpPr>
          <p:cNvPr id="5" name="AutoShape 10" descr="data:image/jpeg;base64,/9j/4AAQSkZJRgABAQAAAQABAAD/2wCEAAkGBhQSERUUExQVFRUWFRcUFBQXFBUXFxQUFxcVFBQUFxcXHCYfFxwjHBUUHy8gJCcpLCwsFR4xNTAqNSYrLCkBCQoKDgwOGg8PGiwkHyQsLCkpLCwpLCkpKSwsKSwsLCwsLCksLCwpLCwsLCksLCksLCksLCwpLCwsLCwsKSwsLP/AABEIARAAugMBIgACEQEDEQH/xAAbAAACAwEBAQAAAAAAAAAAAAAEBQIDBgEAB//EAD8QAAEDAgMFBQUGBQMFAQAAAAEAAhEDBBIhMQVBUWGRBiJxgbETMqHB8BQjQlLR4WJykrLxgqLCJDNjs9JD/8QAGQEAAwEBAQAAAAAAAAAAAAAAAgMEAQAF/8QAJhEAAgICAgIBBQEBAQAAAAAAAAECEQMhBBIxQSITMlFhcQWxI//aAAwDAQACEQMRAD8A+iwuwpYV3CrjySsLkKyFyFhxBcVhCiuOILy6vLTiBUHBXEKMLkziLGq0BdYFKELYSRUvBdhehdZx1dXQugLDSK6F0NU2sWmbIgLoClC9Kw0g5q5hVsL2FbZ1EGtVuBea1W4ULYSRSGrhau4l3Cs7I5xZAheAVmFcwogCPs1F9FWNerMKFugkrACF4BF1aO9DEre1g9aOQvYV1dWWFR2i3NX4FXQ1CN9mlykMhHQuK9hUnaryLsD1OALsLqtpUpXdjepBlNWQrSxV1DCxSs3rRW7JRC6ugJqFM6FKF4BehYEdCsVYCmsZqBGuRFB6FarmKSUiqEAyrR3hDuCNouluaEqBMxTbQvLBJg7graVbiqnNUQExuxK0w/DKouLXePNct68a6JgyDokOTiyhRUkJ2tXQxHXFpvHmqRSW/Usz6dFdEd4eKZFiDZSghMS1JnMbCAkcM1yES6lmoiiSj+oB0IUaclMBSgKVvbYRzUbitHisc7CUKWymtUjxQpcvPKinRYmZ0KbQoBTT0xJIKSiFfSoyscqVsKMb0ipqnh5LtWpGiqxlK+rY36VAdN6Mo0CUqpuTChXIOqjcipINgjIqiq5GVqstCXVCq8dVoly3Z4lRKgXLoKKQtFgaiKDy0odjlewpEmPihjTfIVVW3jMKmnVg6oxr5Cmk6KFsFDEVuVb2KeMab0tuw0qBXMV9GhGa6xisc5b2M6lVapGiBeEVUI3qioEadAy2CvCrJV1RDlyohInmiYKmFSHq2mVUmILWhGuyYhGK81e7CDIm0NxNJgzlCFeWRr0VRvFMnRVVmfo3CY27+KSs1RlJ5SmqBTNJQqtMT6q/7G1wySS1cU6smnVdGbvQXRNbAa9mWmFFtu7gj7h8uXWBVybolUVYE22dwVzLdyMaFMKSc2URggN1jPjxVL8bN56SD+/mmYeF5xB1S1JjUkhcza4GT8vr616q2owul4JgRlOTozQ13bRJAkawJ+OvkUFV237NkHfp5ZfXiiXXyF/Bg7bLScLM3enjw+vFSw1Dvz35ZDz3JbsRsgkDMnM8NJ+X75FaCiABC5NRWjmU0rOM9/FddbIjGFw1Ag2DoDdZKp1gEa6sOKofcDinQsXJRBvsYCmyiF43A4rraoVUbJn1LmUuC69wapuOFqUXdwlTyP0PhBeydStJJlC+2HNC1rnLzVHtUm2OK7asAdAU1p0WvHArO0nwmFrewu7J+RCRorOwA3q+u9wyOQ5JfZXpTev3mSnYmrMyJuIuk8VL2p4rjmqMKuSRGmyXtDxU2PVUKTVNOKKISCmFX02SqbelKOa2FNLRTHZwiAkl5sj2ri5zTP8Anh5Jw98q1oyQ+A7BbBhawNO7LxV7qa4SptcuOB3Kp5RVSmgqq1AS0U1HId6tqKgqrGTTZwBXUwqQrGqlE9jC6zaI4JBeSndKvlB8kNcWo1KlnCi2E7Rnm0S4wFf9lHEo55ABgaoAtPFKpIZYE61VYouB0Ketpcl1sjUJMogxZTswErQ1HQ0BVWdFo7wGalUzVXHx+2KzSpUUkLmFThQqP3DX0CsZKkVuVtpSxHlxVP2aS2fzanwKY29JocRAyA+amyS9FOOF7DGMgKivX3DzVV1eYMhn8kMHJCh7HylWkEiojGHJLA5MWaDwQyRsWU1XwVX7VcuD3lUXLKMsNp1ZQW0qmUNzcdBr1A+teBVVa7wCeg4qdmJ7zveOvL6+uYNO9DItVbAmVp8d44FdIV19bZ42jPeNJH1P1M1sEhWYmS5Y1teCIarGtUmsRDKKo7UT9bKaeRVt4zEJCm+s1nihnX8nNTZMiZVjg4oBNu5R9gVdXv50Q/2hTOSHUdt7khH0qnRKGIulUyR2KQ3to3FWVKB1SylUTWzrTkUyGTqzZQ7IHIVFIz+E5nlpu38EZUZmqaUgbsstOGXFUyZPGIHVovrlzGEsDci4GCD5CZ1/eUt2zb1rQe1ZULwPeaXGHAbiDPUQRrxV2ySapcBULS2oXSPxCYOmhBDgpbYa0tqVPaSAC3CSMPug+UamOC81u/l7PWjCvj6L7S9FRjXgOIcA4SNQRPFXUnmN+WWesbvhCU9kq2O2bBENJZpwMiDOkFOKbDnPE/CB8lUpWefKNNomwpqw5JS1F39YtpuIMEDKEOTSCxnrvVD1HwCSrXk4WzrAnxgIS4tnPjMRwz18j9SeSH0aqctldvSxuxH/AEjlx+vkFc+2xzuAMCNcteQVNbExpcTkBuGfDJCWjmua2q7FABOWQglw04iDpqgd0UQSbs5XvTQcTngGbmyfdJjE1rjkQdw14I+pTwHEBLTqBu5gfXDgs5e1GU2lxDiHYWuEyZfIJGoEEA+MLQWFN7qTJcM2tkYTwHNbjbMyqKf6DKY6Ih2TUPa27m6ukcIOR45kqd9JbknSk+pPGKUtC25r55Id7Y11ynlOgjUuO5oz3mAjre3B7+9uo4jd0JPVU3jmhwgZwcQ0iTOZ1E7wMzAzAUrZXGCqxc4Z+vLkV1EttSdAPACAFL7GVqQlsoZRlWtJbqMly2emlFjXiCioCgNzREhG2D81U6lgMESDoURTptb4FYls0ue6VS4xnu38uaJ7pGSUbS2iW5N10nXoF6EWp+CSfw2zL1arqV5VFNrnNfm7DkSRm8CMz3Tu3ITtC55Y4UmVO8IJM5yYawYjnrlv1T/s24GqXOaXHDM6xJM9cuiabaDMBluLfEdB9QvMzdYZGj1sORyghZ2Nqf8AStaBDgSDloSS6TzzjyHk/wAEBfOL26qUapfScWklpMbwdQdxzO9a7s92g9uMLwBUA8nDeRwPL6F7xOKs8z6nZjCviywQeMz8lHaFw/2bsQaGxmQSTHIHVFlqF2wfuneXqEjItMbB0zv2irA+7G78beHMomg8kd4QeEg+imNEl2lXcKhwuIGQdHgfPIkf1dc+2rN8hu0NoMb3TJJygAGJ4zkFXsyzZXtqcGWhpAnPOYnxyhKxHsnu4Nf8JzSbYPad1tb4C0uES3zAJB6/FFk6xqxvGhPIm4+qLtuBlsHSJaCHkCPzt03aklP9k9sLasBFTCT+F/dM+Pu/FYLtPtp1yAA0tnCXTEkgjIRzhB2NhEDTP9f0U7yrH4LocJ5fuPtAeAJ6IG8vciSYA1WJtL2tTaAyoQ0D3TBE7gA4EDmujaFWriDzIEgQAAc2gnLxcPDxS58yLWhuP/LmpK3o0FHaADXv0lrg3lhJiOjj5Ibs3cGqHBxlwe6fAuOH0I/0oCpUhhG6XCdzXYi5sxoDMf1L3Zergr1OGCmD494/8nJeLI5SVjOVgjHHJo2VchggJebhWXdaRISzGrJN+jxCy2cm1pqk9qOKdUGQJBkIPZqLdpZtHGVBneaBKFubrEeQUaL1nbZtBVSoWt56dUivqgxYeGE/GE3uXyR8PHiszXqzckcgOjmlelgjUSHO+0jQdlKMOfyEf7nJztGgC0zw9CCPmlnZ1sVao+tSfmndy3un63KTMrci3E6SPmm37SGhw/8AGD/WAhLKsabg9urXH4HToYTftOMNA/ztH+9xS7ZrA4v/AJp6gFehidwX8PPypxk/6by0uBUYHt0In9vLRD7W/wC2fEeoSjs5dmm80XaOzb/NvHn8gnO2Gfd+JaOpCjyx62inFLtTCaj4aSdBJ6ZrPMaSxzjkXSSdYnll47tByTHb92GU8M5u8PdBlxz3aDzS37e0UwMzOQgTi4gfm8pXdeyaMcqaYJcVcNF7TIJZUMGNSHGD6eRSttAYPKPgz9FZtK4caUkEQ0tIIMxhiTluGDqVKxcDT6egUHJm+sb8q7Pe/wA2CXZrw6F1azjD4j+4qAZBHmfX9Udcu7w8R80j2tfYQI3NPxgKZXLR6rahbGj9rAEtGecAfXkPLkiKN8xrTnOcHxO/r6pJ2O2GLoVHPe8FrgMozxAuOo8Oq1beyNECMVQ/6wPQLZcamSr/AEoVsS09oPq1Q2lv94zlh3kxnl6nmntraik2BqcydJPgp0rOnQBDBE6kkknhJKstm+0cAE6EVFaPN5HJlmdegyzuCe6UxFiF2hZinHFE+0VEf2RNCi3t5TShQyIB1S6mjLcQuTQNAl1Rcw5r1tmU3uKONm6UvpWuE5jlGWc+OUIevyRvoHurrKWh0HR2HuxujPFHOM1madQm4b0PwTPb16Wu3gg79xz7p4gwR5tIOaWWHeqgr14/aebJPsa7Y901txUBMd1h6j9k9uXjCfrNYSjYvrXNR7TDRFMaw6AG5wRlM/0lNa+zKsHv7ifxTMkMmXHOATPgvKyZflJHsY8S6rZn+1FYOovjdVaOskeqX7JrGH4feOGMwBOEZyf5VdtSyexlVrjOI06oPg4Nd8HNSq2uC0PjUtHUH916PFknjR53KjU2h62y7uNr6jngwHAEhzt4Y0ZwOJ4dNNSvjWoNLhDvata4fxBw+BkHzS3s/cEMwACBhZnoSQ0Z8pcSfNX3NzSotEYpc8QGsHvNcQwnMATy8BEJPIklpjeLjctoq21QNd4LRMZNcc2tEnvBn43Zk55AQoVsNEAAy58j2jjLoaO86TzIAAyEmBOaoqXwpvaGxhLhoZGbSRHGHB0eSrutmfanURJDRSdijUipAIB3aHNLyTUYOSDwxvL1kH7S7POJa9j3OA95pJJ35tDifMaxOZyjK39N9MH2QlpMFoObSMyG8RGYGsZblvWvLG4STllMwSNxncd0/mAnVZLbd3hdicASSGVGxAqt1ZVaNz8oIHD+FRxUcj+Xs9FzniXaHr/hnbi+qROEyJ4CJy4zkEtda1Xy97SGjIA6vd+EDw1Ph4rZ29CnUE034jqGPOnInDPHUg80s21a12j3M4jGACGiMw0N+eZT4YFDYjNz5ZV18DLsBaYbdx/NUdnxwho9ZWhrFJewV1NA0iIdTPVryXA9cQPgtZRsMWZSsid0hMfBlruUX2efFTPgYWgr2tMCICHs9ntBxRCXGLUgm9BcYirvsw4qP2gNyCrNwqaXsXYsogo2k9A0ruE1pvD280lBWdZV81cKmuLDESctOIlAsqQV2kyTnIEaxv3mN+efmVqY2NezL9pnSwO/NTpv6uj/AIqvYlOAX8AI5nd8YQ+17prqj6QB7rKUT+XFDQPAOnxJWi7P7MLw2AIHeM5iTk0Rvyk+Y8FdGThi/ZFOKnl/Q32JaYWCM95PEnUpm+nOXVTpsLRBz8P0XC7h6FRKPVbLG7ejPdotnB1OIkiQI3tIILfGD6L52+3LXwefnz+uK+v1bIvB06fosJ2m2MabsUeYzka9dT1T+LNwl1fh+BPIj3ja8ou2McIad7qnyeR8WwuO2dhrtkmHVS6M9DWqEHl3S2DyPBZ3tBtV9EUBTdDpc/L+GAJ83P6LR9n7/wBrTp1a7243Vpce62GwA2eAmeSLkxbn2fg7iyqHVfsV9paZpVTwJY9vUAjylw8ER2d221ppNcczRH+17h+icdrNlsuKX3b2moPdAc0kg5Ea8YPkVmdnbCaXAPirUZpgJa2mNRjqA56nIQTzWZIrJCkZGX0p2zT7c2swsMHOMumaxX20E1GVZPdkYpgubjfAd+aSG8MncV9AtNmjCMwOGFoaPGSC4+ZSba1i+YZUBJE4Hta6RyyBPVIhxnttjcnLVUloxdpf0iQQ/A7g7MdfeHyTz7aT7tzSb/M4x8z/AIQle1c7I06U7zgc6DzBdkfJX7O7PB2dR8gfhY0U2jxLcyeQVlOiBuLdnrW+q0KorOa17NHvpODpbOeIZEaAgkajWF9DZfNdTa5hBa4AgjeDvWSvNg02U5pQxwmHCTnwcPxDcQea52PuCaLm6BrzDfykwXN8MUnzSMkaVofjn6NE6tJV3tcoCGp05KY0bIASUmCY1uwMqOJG1ntG4IPGEXgwVNcmez6sJazLcjrW+AyIS4+TWXjVXsXnADNuh3LrdVtUwkzD7foYblrvzNNM/wAzSKjfkFtuzN032MjeSfIHBPQBZftjbSHEboeD4Etd/c0/6UZ2Frf9NT/hc5p8DmqORNqKaF4Iptm1FznB8lY+oAJQtMbt40Xn+iRHI62PcUcftCDHh8Vmu099ja8bwCR4tGNv9pTQic+Lh0Czm1veqngWnoYPwcUmU5MfGCR84qXL61Z+MyW/dtjIAAkCBu1J8SnftiGOEHuuptGucY+X8PNK9m0IuHzuc4/0g/onNIzRni6n/wCusVbnf/mmT8dJZGl6CNkXGMPY6WlwEHPcTkIiddNMk2MUwykzLE8DWSSdXE78vQ+Wac7DDvykHy3/AAlHbKrl72zqwVY8S7A3+9Fgaca/AjlRanf5NnWuzgAbvE+W5Jm3wcIfMYiJGrTuI+uCY1GSDHMdJCzzD945p/EJ8wqI+GRS8h13T0LxPB7d45x6pdtXbAptDWTjIhsgDCDvDR7s9VZcXL2MOE+Rz80gtbcuqguJJc4YjxGpXK6o1JeTR/aSKYYNzT6Zorsbb/cF/wCd2Lo1o9ZS6oe6DxY53XG4fJOewtEm1b4n0CVkVqhmI0djSEzwV9xXUcmhAV74DxSKpFR2tMTohvac1RUrlxUcKU6OG1Jg3gKi/sRhxNyI1Cm0nciqQkQQtTvRtC21ry2Ciw7mgHUC1xAXb+qW0nFusGPrxRRi5OjpNRVgd84VHvYdAWtP8tVmE9CFX2KkU3sIzE/1Nc6VFtsQS4/ip0gTzEfuiezbh9oqAae1qDr3vVM5a+CF8SVzZq2vya7yKsqnumFXbt1ausyOEqOJYwZ1KI6rM3lPEan8TH+q1dy+ATwCz9ZkOZzaR1H6pc9DYHzm1b9/VjeHHq0H1KOtP+wD/GwdKdYfoh7duC9c07w5vrHoEWaeGkB/5T8GO/8AtX5N4US49Z2iiEd2dpYakHe9kcw2ah/tCCCZbKbmTH/5lw8ahDG/7QT5pfH+4PmV1X5NNb+408RPUT81mr9xbVDuBWip1gG65DKd2X+Eh2uAXSFejyWcvW5OH1yS+ypd5zuDTHi6GiOpRNapLBxAg+WSt2TbSBl7xxu/laO7+q5to6tErwQHcqZHRqe9iaoFo3zn4JBtF/def4HD4Qp9g9odx1M/wub/AENDh8J6pWR+x2JGov70nIIO2tXVHckadmOdnCbWdqGN5qW3JldUCNsGtGeZXMDeAV1WSVSlt/g2iijUR9G6SVlRFU6q0xDsUWvGevFAXNqPdORGh/XkvW1zBXdo18weSZCXsyUb0JNq3XswZ1aC4Nj3iASADvGSp7F2D2tL6ky5+PPUkgE+qegtqNhwBjSfrJeFZwHcDJGhM+mk85jluRZ5OaSMwRjBtjSq0gYt/hPoomriz0KUXFyajSxwdJBAycDO6Nw1Jng08lbs3Z3sRAq1HDg4h3SdPKFP1vwUul5L9oOlmHe49Al+1qfdbEyIjy5eSYXAxfiLeYDQesEjySmvRcRh0AyxZcACRvJJzE73Z6CRlj/JsciMR2lsXU6/tQMpB0+ua0PZuk2pBIBBNQwRI92iNDwlO7bZdIgy3L8smOiKpWtGnlTY1uvu5DOJ/tb0VEZPp1YiVOfdCzbdkzCGMYwF5zdhbk0ROcc0tfa4QQCM4z3ADT/AzK1FaiyoIInr6jRAt2PhybUgDTuguHmSR8EyMoxQicJSYHa2mISW5AQ0OiY3kkyATwGfPgg2kC2oQAATngJDSeOE+6/QZZFaanbOpSIx6w9wxEzMA8IyHDMxEISv2VfWqOfiApuI+7c0iCABjbHuOMT0WRzXLwFLj1G0zPMIiSQ0HjIz0yy73gE4sc5hpGUAHJ0cTPuDkcyj2dkC38c8xk7+qJVlHZhpkEGQJ+70BkEEzqXcCdNwEynZMtoTDE29mU2rReAWgS1wg95oI8MyM/FPew/ZrP2rwQG5MaY1zJcSNQAQAmdGxxOxVAIBkAwZPE7hxjieACe21QBsDcp3lctNFCwxj4Z6vWAQnt81J1MuzQ1ZoGpU/aTY10jle4k8lTjUTG4qUIqAsAYuirBVTKijVT3EWmNba/ZoQEY+2a6O9ksrjIKYWV0SdUnwxg7dswAS12fBU0qZlWUa8b1cy5HJG2jkiVNg4her3OAaK0sa4fNJ9psdS390793nK2/wcdq7WnUIeptCeQSave8M+e790BVLnamfrcmwwzl92hMsqXg0J2qwauHln6KB29T4noVnxQKg+gU5ceHtivrM0jdvM/N8CPUIhm0wdCD4GViKrSFWyuQcihlxYvwwlmZ9CZeq9t+eKxFptlw97P1/dN6W0ARIKmljlDyNU1I0Q2kVyrch2Y14JC28THZpxOHxR7oyxra2ZcJJgIh1ADQr1xXgQEIbmMygaQxNhF5WwU8lm3XBJzKLur1zsholzqZSptPwEg2lUV+NA03QFL2ixMFoW0aqJaltvMpmxuSfYHUoqrtsYKnUapUWIWzQ6ncK5tZCtCsAHNC0EmGUL6Cvbfuw6gRvlseM/wCUmrbWpt93E4+AhB1bx1WJyHD5lPw459rYrJkVUV0qEotlorKNKES0q6RGmDi1UalqEYXKmrUWKJrYmu7VKa1utBcOS2tTTFECxUBCKt68KNSkqMwhkqGIc0qyd7IuQHBZOjVK1uxtnNwB9TLg3f5rz8vxeizHtbHNxcSga9WVfUrsiAEBUqKVysZRNqg9yrL0PUrIaNsvdVUPtCCfUXg5YjGz/9k=">
            <a:hlinkClick r:id="rId4"/>
          </p:cNvPr>
          <p:cNvSpPr>
            <a:spLocks noChangeAspect="1" noChangeArrowheads="1"/>
          </p:cNvSpPr>
          <p:nvPr/>
        </p:nvSpPr>
        <p:spPr bwMode="auto">
          <a:xfrm>
            <a:off x="152400" y="-1584325"/>
            <a:ext cx="2476500" cy="36195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dirty="0"/>
          </a:p>
        </p:txBody>
      </p:sp>
      <p:sp>
        <p:nvSpPr>
          <p:cNvPr id="11" name="CaixaDeTexto 10"/>
          <p:cNvSpPr txBox="1"/>
          <p:nvPr/>
        </p:nvSpPr>
        <p:spPr>
          <a:xfrm>
            <a:off x="4214810" y="-27384"/>
            <a:ext cx="4965702"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CONSAGRAÇÃO</a:t>
            </a:r>
            <a:endParaRPr lang="pt-B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2988724174"/>
      </p:ext>
    </p:extLst>
  </p:cSld>
  <p:clrMapOvr>
    <a:masterClrMapping/>
  </p:clrMapOvr>
  <p:transition spd="slow">
    <p:plus/>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42910" y="642918"/>
            <a:ext cx="7786742" cy="5355312"/>
          </a:xfrm>
          <a:prstGeom prst="rect">
            <a:avLst/>
          </a:prstGeom>
          <a:noFill/>
        </p:spPr>
        <p:txBody>
          <a:bodyPr wrap="square" rtlCol="0">
            <a:spAutoFit/>
          </a:bodyPr>
          <a:lstStyle/>
          <a:p>
            <a:r>
              <a:rPr lang="pt-BR" sz="2000" b="1" dirty="0" smtClean="0">
                <a:latin typeface="Arial Narrow" pitchFamily="34" charset="0"/>
              </a:rPr>
              <a:t>A Nossa Sra. do Perpétuo Socorro – madrinha do Terço</a:t>
            </a:r>
            <a:r>
              <a:rPr lang="pt-BR" b="1" dirty="0" smtClean="0">
                <a:latin typeface="Arial Narrow" pitchFamily="34" charset="0"/>
              </a:rPr>
              <a:t/>
            </a:r>
            <a:br>
              <a:rPr lang="pt-BR" b="1" dirty="0" smtClean="0">
                <a:latin typeface="Arial Narrow" pitchFamily="34" charset="0"/>
              </a:rPr>
            </a:br>
            <a:r>
              <a:rPr lang="pt-BR" b="1" dirty="0" smtClean="0">
                <a:latin typeface="Arial Narrow" pitchFamily="34" charset="0"/>
              </a:rPr>
              <a:t/>
            </a:r>
            <a:br>
              <a:rPr lang="pt-BR" b="1" dirty="0" smtClean="0">
                <a:latin typeface="Arial Narrow" pitchFamily="34" charset="0"/>
              </a:rPr>
            </a:br>
            <a:r>
              <a:rPr lang="pt-BR" b="1" dirty="0" smtClean="0">
                <a:latin typeface="Arial Narrow" pitchFamily="34" charset="0"/>
              </a:rPr>
              <a:t>Ó Maria, já que para dar-me confiança. Quisestes chamar-Te Mãe do Perpétuo Socorro, eu posto que, indigno de ser alistado no número ditoso dos Vossos servos, desejando porém, participar dos  benéficos efeitos da Vossa misericórdia, prostrado diante do Vosso trono, Vos consagro a minha inteligência, para pensar sempre no amor que mereceis. Vos consagro a minha língua para louvar as Vossas excelsas prerrogativas e propagar a Vossa devoção. Vos consagro meu coração para amar-Vos, depois de Deus, sobre todas as coisas. Aceita-me ó grande Rainha, no Vosso venturoso número de Vossos servos; tomai-me debaixo da Vossa proteção, socorrei-me em todas as minhas necessidades espirituais, especialmente nos perigos extremos da minha agonia. Ó Mãe do Perpétuo Socorro, sei que me tendes mais amor do que eu a mim mesmo. Por isso Vos constitui Senhora e árbitra dos meus interesses e de todos os meus negócios, de sorte que disponha livremente de mim e de tudo quanto me pertence a Vossa beneplacida.</a:t>
            </a:r>
          </a:p>
          <a:p>
            <a:r>
              <a:rPr lang="pt-BR" b="1" dirty="0" smtClean="0">
                <a:latin typeface="Arial Narrow" pitchFamily="34" charset="0"/>
              </a:rPr>
              <a:t>Abençoai ó minha Mãe e com Vossa poderosa intercessão, ajudai-me em minhas fraquezas, para que servindo fielmente nesta vida, possa na outra louvar-Vos e agradecer-Vos eternamente. </a:t>
            </a:r>
            <a:br>
              <a:rPr lang="pt-BR" b="1" dirty="0" smtClean="0">
                <a:latin typeface="Arial Narrow" pitchFamily="34" charset="0"/>
              </a:rPr>
            </a:br>
            <a:r>
              <a:rPr lang="pt-BR" b="1" dirty="0" smtClean="0">
                <a:latin typeface="Arial Narrow" pitchFamily="34" charset="0"/>
              </a:rPr>
              <a:t>Amém.</a:t>
            </a:r>
            <a:endParaRPr lang="pt-BR" b="1" dirty="0">
              <a:latin typeface="Arial Narrow" pitchFamily="34" charset="0"/>
            </a:endParaRPr>
          </a:p>
        </p:txBody>
      </p:sp>
    </p:spTree>
  </p:cSld>
  <p:clrMapOvr>
    <a:masterClrMapping/>
  </p:clrMapOvr>
  <p:transition spd="slow">
    <p:plus/>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pi.ning.com/files/tyHCMM8uHnDrS*N4RmPaHhmPbFPDTyXb-E4vbSdM9xq338c5Gsauo-*yLqqt4pKpFn-XQiqregsr2Llq2yDjhat2Vs7AjIBj/NossaSenhora.gif">
            <a:hlinkClick r:id="rId2"/>
          </p:cNvPr>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4"/>
            <a:ext cx="9144000" cy="6858024"/>
          </a:xfrm>
          <a:prstGeom prst="rect">
            <a:avLst/>
          </a:prstGeom>
          <a:noFill/>
          <a:extLst>
            <a:ext uri="{909E8E84-426E-40DD-AFC4-6F175D3DCCD1}">
              <a14:hiddenFill xmlns="" xmlns:a14="http://schemas.microsoft.com/office/drawing/2010/main">
                <a:solidFill>
                  <a:srgbClr val="FFFFFF"/>
                </a:solidFill>
              </a14:hiddenFill>
            </a:ext>
          </a:extLst>
        </p:spPr>
      </p:pic>
      <p:sp>
        <p:nvSpPr>
          <p:cNvPr id="8" name="CaixaDeTexto 7"/>
          <p:cNvSpPr txBox="1"/>
          <p:nvPr/>
        </p:nvSpPr>
        <p:spPr>
          <a:xfrm>
            <a:off x="357158" y="4786322"/>
            <a:ext cx="8286808" cy="138499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800" spc="50" dirty="0" smtClean="0">
                <a:ln w="11430"/>
                <a:solidFill>
                  <a:srgbClr val="FFFF00"/>
                </a:solidFill>
                <a:effectLst>
                  <a:outerShdw blurRad="76200" dist="50800" dir="5400000" algn="tl" rotWithShape="0">
                    <a:srgbClr val="000000">
                      <a:alpha val="65000"/>
                    </a:srgbClr>
                  </a:outerShdw>
                </a:effectLst>
                <a:latin typeface="Arial Narrow" pitchFamily="34" charset="0"/>
              </a:rPr>
              <a:t>De acordo com o grupo, poderá ser rezada ou cantada a Ladainha de Nossa Senhor (para cantar, veja no site:</a:t>
            </a:r>
            <a:br>
              <a:rPr lang="pt-BR" sz="2800" spc="50" dirty="0" smtClean="0">
                <a:ln w="11430"/>
                <a:solidFill>
                  <a:srgbClr val="FFFF00"/>
                </a:solidFill>
                <a:effectLst>
                  <a:outerShdw blurRad="76200" dist="50800" dir="5400000" algn="tl" rotWithShape="0">
                    <a:srgbClr val="000000">
                      <a:alpha val="65000"/>
                    </a:srgbClr>
                  </a:outerShdw>
                </a:effectLst>
                <a:latin typeface="Arial Narrow" pitchFamily="34" charset="0"/>
              </a:rPr>
            </a:br>
            <a:r>
              <a:rPr lang="pt-BR" sz="2800" spc="50" dirty="0" smtClean="0">
                <a:ln w="11430"/>
                <a:solidFill>
                  <a:srgbClr val="FFFF00"/>
                </a:solidFill>
                <a:effectLst>
                  <a:outerShdw blurRad="76200" dist="50800" dir="5400000" algn="tl" rotWithShape="0">
                    <a:srgbClr val="000000">
                      <a:alpha val="65000"/>
                    </a:srgbClr>
                  </a:outerShdw>
                </a:effectLst>
                <a:latin typeface="Arial Narrow" pitchFamily="34" charset="0"/>
                <a:hlinkClick r:id="rId4"/>
              </a:rPr>
              <a:t>www.tercodoshomens.com.br</a:t>
            </a:r>
            <a:r>
              <a:rPr lang="pt-BR" sz="2800" spc="50" dirty="0" smtClean="0">
                <a:ln w="11430"/>
                <a:solidFill>
                  <a:srgbClr val="FFFF00"/>
                </a:solidFill>
                <a:effectLst>
                  <a:outerShdw blurRad="76200" dist="50800" dir="5400000" algn="tl" rotWithShape="0">
                    <a:srgbClr val="000000">
                      <a:alpha val="65000"/>
                    </a:srgbClr>
                  </a:outerShdw>
                </a:effectLst>
                <a:latin typeface="Arial Narrow" pitchFamily="34" charset="0"/>
              </a:rPr>
              <a:t> em Rezar o Rosário</a:t>
            </a:r>
            <a:endParaRPr lang="pt-BR" sz="2800" spc="50" dirty="0">
              <a:ln w="11430"/>
              <a:solidFill>
                <a:srgbClr val="FFFF00"/>
              </a:solidFill>
              <a:effectLst>
                <a:outerShdw blurRad="76200" dist="50800" dir="5400000" algn="tl" rotWithShape="0">
                  <a:srgbClr val="000000">
                    <a:alpha val="65000"/>
                  </a:srgbClr>
                </a:outerShdw>
              </a:effectLst>
              <a:latin typeface="Arial Narrow" pitchFamily="34" charset="0"/>
            </a:endParaRPr>
          </a:p>
        </p:txBody>
      </p:sp>
    </p:spTree>
    <p:extLst>
      <p:ext uri="{BB962C8B-B14F-4D97-AF65-F5344CB8AC3E}">
        <p14:creationId xmlns="" xmlns:p14="http://schemas.microsoft.com/office/powerpoint/2010/main" val="1040263936"/>
      </p:ext>
    </p:extLst>
  </p:cSld>
  <p:clrMapOvr>
    <a:masterClrMapping/>
  </p:clrMapOvr>
  <p:transition spd="slow">
    <p:plus/>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785918" y="428604"/>
            <a:ext cx="4572032" cy="132343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CONSAGRAÇÃO</a:t>
            </a:r>
          </a:p>
          <a:p>
            <a:pPr algn="ctr"/>
            <a:r>
              <a:rPr lang="pt-B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Nossa Senhora</a:t>
            </a:r>
            <a:endParaRPr lang="pt-B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Imagem 5" descr="maefilho.jpg"/>
          <p:cNvPicPr>
            <a:picLocks noChangeAspect="1"/>
          </p:cNvPicPr>
          <p:nvPr/>
        </p:nvPicPr>
        <p:blipFill>
          <a:blip r:embed="rId2" cstate="print"/>
          <a:stretch>
            <a:fillRect/>
          </a:stretch>
        </p:blipFill>
        <p:spPr>
          <a:xfrm>
            <a:off x="4929190" y="2076755"/>
            <a:ext cx="4214810" cy="3795719"/>
          </a:xfrm>
          <a:prstGeom prst="rect">
            <a:avLst/>
          </a:prstGeom>
        </p:spPr>
      </p:pic>
      <p:sp>
        <p:nvSpPr>
          <p:cNvPr id="7" name="CaixaDeTexto 6"/>
          <p:cNvSpPr txBox="1"/>
          <p:nvPr/>
        </p:nvSpPr>
        <p:spPr>
          <a:xfrm>
            <a:off x="642910" y="1928802"/>
            <a:ext cx="4214842" cy="4247317"/>
          </a:xfrm>
          <a:prstGeom prst="rect">
            <a:avLst/>
          </a:prstGeom>
          <a:noFill/>
        </p:spPr>
        <p:txBody>
          <a:bodyPr wrap="square" rtlCol="0">
            <a:spAutoFit/>
          </a:bodyPr>
          <a:lstStyle/>
          <a:p>
            <a:r>
              <a:rPr lang="pt-BR" b="1" dirty="0" smtClean="0">
                <a:latin typeface="Arial Narrow" pitchFamily="34" charset="0"/>
              </a:rPr>
              <a:t>Oh, Minha Senhora e também minha mãe</a:t>
            </a:r>
            <a:br>
              <a:rPr lang="pt-BR" b="1" dirty="0" smtClean="0">
                <a:latin typeface="Arial Narrow" pitchFamily="34" charset="0"/>
              </a:rPr>
            </a:br>
            <a:r>
              <a:rPr lang="pt-BR" b="1" dirty="0" smtClean="0">
                <a:latin typeface="Arial Narrow" pitchFamily="34" charset="0"/>
              </a:rPr>
              <a:t>Eu me ofereço todo, todo a vós.</a:t>
            </a:r>
          </a:p>
          <a:p>
            <a:r>
              <a:rPr lang="pt-BR" b="1" dirty="0" smtClean="0">
                <a:latin typeface="Arial Narrow" pitchFamily="34" charset="0"/>
              </a:rPr>
              <a:t>E em prova da minha devoção, eu hoje vos dou meu coração.</a:t>
            </a:r>
            <a:br>
              <a:rPr lang="pt-BR" b="1" dirty="0" smtClean="0">
                <a:latin typeface="Arial Narrow" pitchFamily="34" charset="0"/>
              </a:rPr>
            </a:br>
            <a:r>
              <a:rPr lang="pt-BR" b="1" dirty="0" smtClean="0">
                <a:latin typeface="Arial Narrow" pitchFamily="34" charset="0"/>
              </a:rPr>
              <a:t>Consagro a vós meus olhos, meus ouvidos e minha boca.</a:t>
            </a:r>
            <a:br>
              <a:rPr lang="pt-BR" b="1" dirty="0" smtClean="0">
                <a:latin typeface="Arial Narrow" pitchFamily="34" charset="0"/>
              </a:rPr>
            </a:br>
            <a:r>
              <a:rPr lang="pt-BR" b="1" dirty="0" smtClean="0">
                <a:latin typeface="Arial Narrow" pitchFamily="34" charset="0"/>
              </a:rPr>
              <a:t>Tudo o que sou, desejo que a vós pertença.</a:t>
            </a:r>
            <a:br>
              <a:rPr lang="pt-BR" b="1" dirty="0" smtClean="0">
                <a:latin typeface="Arial Narrow" pitchFamily="34" charset="0"/>
              </a:rPr>
            </a:br>
            <a:r>
              <a:rPr lang="pt-BR" b="1" dirty="0" smtClean="0">
                <a:latin typeface="Arial Narrow" pitchFamily="34" charset="0"/>
              </a:rPr>
              <a:t>Incomparável  Mãe, guardai-me e  defendei,me como coisa e propriedade vossa.</a:t>
            </a:r>
            <a:br>
              <a:rPr lang="pt-BR" b="1" dirty="0" smtClean="0">
                <a:latin typeface="Arial Narrow" pitchFamily="34" charset="0"/>
              </a:rPr>
            </a:br>
            <a:r>
              <a:rPr lang="pt-BR" b="1" dirty="0" smtClean="0">
                <a:latin typeface="Arial Narrow" pitchFamily="34" charset="0"/>
              </a:rPr>
              <a:t>Amém.</a:t>
            </a:r>
            <a:br>
              <a:rPr lang="pt-BR" b="1" dirty="0" smtClean="0">
                <a:latin typeface="Arial Narrow" pitchFamily="34" charset="0"/>
              </a:rPr>
            </a:br>
            <a:r>
              <a:rPr lang="pt-BR" b="1" dirty="0" smtClean="0">
                <a:latin typeface="Arial Narrow" pitchFamily="34" charset="0"/>
              </a:rPr>
              <a:t/>
            </a:r>
            <a:br>
              <a:rPr lang="pt-BR" b="1" dirty="0" smtClean="0">
                <a:latin typeface="Arial Narrow" pitchFamily="34" charset="0"/>
              </a:rPr>
            </a:br>
            <a:r>
              <a:rPr lang="pt-BR" b="1" dirty="0" smtClean="0">
                <a:latin typeface="Arial Narrow" pitchFamily="34" charset="0"/>
              </a:rPr>
              <a:t>Obs.: repete-se dizendo no final: Guardai-me e defendei-me como filho vosso.</a:t>
            </a:r>
            <a:br>
              <a:rPr lang="pt-BR" b="1" dirty="0" smtClean="0">
                <a:latin typeface="Arial Narrow" pitchFamily="34" charset="0"/>
              </a:rPr>
            </a:br>
            <a:r>
              <a:rPr lang="pt-BR" b="1" dirty="0" smtClean="0">
                <a:latin typeface="Arial Narrow" pitchFamily="34" charset="0"/>
              </a:rPr>
              <a:t>Amém </a:t>
            </a:r>
            <a:endParaRPr lang="pt-BR" b="1" dirty="0">
              <a:latin typeface="Arial Narrow" pitchFamily="34" charset="0"/>
            </a:endParaRPr>
          </a:p>
        </p:txBody>
      </p:sp>
    </p:spTree>
    <p:extLst>
      <p:ext uri="{BB962C8B-B14F-4D97-AF65-F5344CB8AC3E}">
        <p14:creationId xmlns="" xmlns:p14="http://schemas.microsoft.com/office/powerpoint/2010/main" val="2236664985"/>
      </p:ext>
    </p:extLst>
  </p:cSld>
  <p:clrMapOvr>
    <a:masterClrMapping/>
  </p:clrMapOvr>
  <p:transition spd="slow">
    <p:plus/>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571473" y="571480"/>
            <a:ext cx="3643337" cy="95410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MENSAGEM DE VIDA </a:t>
            </a:r>
          </a:p>
          <a:p>
            <a:pPr algn="ctr"/>
            <a:r>
              <a:rPr lang="pt-BR"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 A SEMANA</a:t>
            </a:r>
          </a:p>
        </p:txBody>
      </p:sp>
      <p:sp>
        <p:nvSpPr>
          <p:cNvPr id="2" name="Retângulo 1"/>
          <p:cNvSpPr/>
          <p:nvPr/>
        </p:nvSpPr>
        <p:spPr>
          <a:xfrm>
            <a:off x="642910" y="2500306"/>
            <a:ext cx="3500462" cy="3108543"/>
          </a:xfrm>
          <a:prstGeom prst="rect">
            <a:avLst/>
          </a:prstGeom>
        </p:spPr>
        <p:txBody>
          <a:bodyPr wrap="square">
            <a:spAutoFit/>
          </a:bodyPr>
          <a:lstStyle/>
          <a:p>
            <a:r>
              <a:rPr lang="pt-BR" sz="2800" b="1" dirty="0" smtClean="0">
                <a:effectLst>
                  <a:outerShdw blurRad="38100" dist="38100" dir="2700000" algn="tl">
                    <a:srgbClr val="000000">
                      <a:alpha val="43137"/>
                    </a:srgbClr>
                  </a:outerShdw>
                </a:effectLst>
                <a:latin typeface="Arial Narrow" pitchFamily="34" charset="0"/>
              </a:rPr>
              <a:t>Caso haja disponibilidade </a:t>
            </a:r>
            <a:br>
              <a:rPr lang="pt-BR" sz="2800" b="1" dirty="0" smtClean="0">
                <a:effectLst>
                  <a:outerShdw blurRad="38100" dist="38100" dir="2700000" algn="tl">
                    <a:srgbClr val="000000">
                      <a:alpha val="43137"/>
                    </a:srgbClr>
                  </a:outerShdw>
                </a:effectLst>
                <a:latin typeface="Arial Narrow" pitchFamily="34" charset="0"/>
              </a:rPr>
            </a:br>
            <a:r>
              <a:rPr lang="pt-BR" sz="2800" b="1" dirty="0" smtClean="0">
                <a:effectLst>
                  <a:outerShdw blurRad="38100" dist="38100" dir="2700000" algn="tl">
                    <a:srgbClr val="000000">
                      <a:alpha val="43137"/>
                    </a:srgbClr>
                  </a:outerShdw>
                </a:effectLst>
                <a:latin typeface="Arial Narrow" pitchFamily="34" charset="0"/>
              </a:rPr>
              <a:t>de tempo, pode-se ler uma mensagem que seja útil para meditação como sugestão para a semana.</a:t>
            </a:r>
            <a:endParaRPr lang="pt-BR" sz="2800" b="1" dirty="0">
              <a:effectLst>
                <a:outerShdw blurRad="38100" dist="38100" dir="2700000" algn="tl">
                  <a:srgbClr val="000000">
                    <a:alpha val="43137"/>
                  </a:srgbClr>
                </a:outerShdw>
              </a:effectLst>
              <a:latin typeface="Arial Narrow" pitchFamily="34" charset="0"/>
            </a:endParaRPr>
          </a:p>
        </p:txBody>
      </p:sp>
      <p:pic>
        <p:nvPicPr>
          <p:cNvPr id="7" name="Picture 2" descr="http://s1047.photobucket.com/albums/b476/c2spq/cristo/18.gif">
            <a:hlinkClick r:id="rId2"/>
          </p:cNvPr>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46528" y="1796783"/>
            <a:ext cx="4897472" cy="377535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16396622"/>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RtwOKG-liVoOk7nsoyQRMccyY55JbhKXPg5iM4RedkQg2ANLi7uZm-LP0o">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tângulo 1"/>
          <p:cNvSpPr/>
          <p:nvPr/>
        </p:nvSpPr>
        <p:spPr>
          <a:xfrm>
            <a:off x="1" y="2428868"/>
            <a:ext cx="9096202" cy="3631763"/>
          </a:xfrm>
          <a:prstGeom prst="rect">
            <a:avLst/>
          </a:prstGeom>
        </p:spPr>
        <p:txBody>
          <a:bodyPr wrap="square">
            <a:spAutoFit/>
          </a:bodyPr>
          <a:lstStyle/>
          <a:p>
            <a:pPr algn="ctr"/>
            <a:r>
              <a:rPr lang="pt-BR" sz="4600" b="1" dirty="0">
                <a:solidFill>
                  <a:srgbClr val="FFFF00"/>
                </a:solidFill>
                <a:effectLst>
                  <a:outerShdw blurRad="38100" dist="38100" dir="2700000" algn="tl">
                    <a:srgbClr val="000000">
                      <a:alpha val="43137"/>
                    </a:srgbClr>
                  </a:outerShdw>
                </a:effectLst>
                <a:latin typeface="Arial Narrow" pitchFamily="34" charset="0"/>
              </a:rPr>
              <a:t>Aquilo que parecia impossível </a:t>
            </a:r>
          </a:p>
          <a:p>
            <a:pPr algn="ctr"/>
            <a:r>
              <a:rPr lang="pt-BR" sz="4600" b="1" dirty="0">
                <a:solidFill>
                  <a:srgbClr val="FFFF00"/>
                </a:solidFill>
                <a:effectLst>
                  <a:outerShdw blurRad="38100" dist="38100" dir="2700000" algn="tl">
                    <a:srgbClr val="000000">
                      <a:alpha val="43137"/>
                    </a:srgbClr>
                  </a:outerShdw>
                </a:effectLst>
                <a:latin typeface="Arial Narrow" pitchFamily="34" charset="0"/>
              </a:rPr>
              <a:t>Aquilo parecia que não ter saída </a:t>
            </a:r>
          </a:p>
          <a:p>
            <a:pPr algn="ctr"/>
            <a:r>
              <a:rPr lang="pt-BR" sz="4600" b="1" dirty="0">
                <a:solidFill>
                  <a:srgbClr val="FFFF00"/>
                </a:solidFill>
                <a:effectLst>
                  <a:outerShdw blurRad="38100" dist="38100" dir="2700000" algn="tl">
                    <a:srgbClr val="000000">
                      <a:alpha val="43137"/>
                    </a:srgbClr>
                  </a:outerShdw>
                </a:effectLst>
                <a:latin typeface="Arial Narrow" pitchFamily="34" charset="0"/>
              </a:rPr>
              <a:t>Aquilo que parecia ser minha morte</a:t>
            </a:r>
          </a:p>
          <a:p>
            <a:pPr algn="ctr"/>
            <a:r>
              <a:rPr lang="pt-BR" sz="4600" b="1" dirty="0">
                <a:solidFill>
                  <a:srgbClr val="FFFF00"/>
                </a:solidFill>
                <a:effectLst>
                  <a:outerShdw blurRad="38100" dist="38100" dir="2700000" algn="tl">
                    <a:srgbClr val="000000">
                      <a:alpha val="43137"/>
                    </a:srgbClr>
                  </a:outerShdw>
                </a:effectLst>
                <a:latin typeface="Arial Narrow" pitchFamily="34" charset="0"/>
              </a:rPr>
              <a:t>Mas Jesus mudou minha sorte</a:t>
            </a:r>
          </a:p>
          <a:p>
            <a:pPr algn="ctr"/>
            <a:r>
              <a:rPr lang="pt-BR" sz="4600" b="1" dirty="0">
                <a:solidFill>
                  <a:srgbClr val="FFFF00"/>
                </a:solidFill>
                <a:effectLst>
                  <a:outerShdw blurRad="38100" dist="38100" dir="2700000" algn="tl">
                    <a:srgbClr val="000000">
                      <a:alpha val="43137"/>
                    </a:srgbClr>
                  </a:outerShdw>
                </a:effectLst>
                <a:latin typeface="Arial Narrow" pitchFamily="34" charset="0"/>
              </a:rPr>
              <a:t>Sou um milagre estou aqui</a:t>
            </a:r>
          </a:p>
        </p:txBody>
      </p:sp>
      <p:sp>
        <p:nvSpPr>
          <p:cNvPr id="5" name="CaixaDeTexto 4"/>
          <p:cNvSpPr txBox="1"/>
          <p:nvPr/>
        </p:nvSpPr>
        <p:spPr>
          <a:xfrm>
            <a:off x="1928794" y="928670"/>
            <a:ext cx="1143008" cy="369332"/>
          </a:xfrm>
          <a:prstGeom prst="rect">
            <a:avLst/>
          </a:prstGeom>
          <a:noFill/>
        </p:spPr>
        <p:txBody>
          <a:bodyPr wrap="square" rtlCol="0">
            <a:spAutoFit/>
          </a:bodyPr>
          <a:lstStyle/>
          <a:p>
            <a:endParaRPr lang="pt-BR" dirty="0"/>
          </a:p>
        </p:txBody>
      </p:sp>
      <p:sp>
        <p:nvSpPr>
          <p:cNvPr id="6" name="CaixaDeTexto 5"/>
          <p:cNvSpPr txBox="1"/>
          <p:nvPr/>
        </p:nvSpPr>
        <p:spPr>
          <a:xfrm>
            <a:off x="2000232" y="714356"/>
            <a:ext cx="5429288" cy="83099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4800" b="1" spc="50" dirty="0" smtClean="0">
                <a:ln w="11430"/>
                <a:effectLst>
                  <a:outerShdw blurRad="76200" dist="50800" dir="5400000" algn="tl" rotWithShape="0">
                    <a:srgbClr val="000000">
                      <a:alpha val="65000"/>
                    </a:srgbClr>
                  </a:outerShdw>
                </a:effectLst>
              </a:rPr>
              <a:t>Parecia impossível?</a:t>
            </a:r>
          </a:p>
        </p:txBody>
      </p:sp>
    </p:spTree>
    <p:extLst>
      <p:ext uri="{BB962C8B-B14F-4D97-AF65-F5344CB8AC3E}">
        <p14:creationId xmlns="" xmlns:p14="http://schemas.microsoft.com/office/powerpoint/2010/main" val="460494507"/>
      </p:ext>
    </p:extLst>
  </p:cSld>
  <p:clrMapOvr>
    <a:masterClrMapping/>
  </p:clrMapOvr>
  <p:transition spd="slow">
    <p:plus/>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14348" y="4572008"/>
            <a:ext cx="7715304" cy="196977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GRAÇAS E LOUVORES SE DÊEM A TODO MOMENTO.</a:t>
            </a:r>
          </a:p>
          <a:p>
            <a:pPr algn="ctr"/>
            <a:endParaRPr lang="pt-BR"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pt-BR"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AO SANTÍSSIMO E DIVINÍSSIMO SACRAMENTO!</a:t>
            </a:r>
            <a:endParaRPr lang="pt-BR"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Picture 2" descr="http://www.tercodoshomens.com.br/img_arq/santissimo.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4429132"/>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ixaDeTexto 5"/>
          <p:cNvSpPr txBox="1"/>
          <p:nvPr/>
        </p:nvSpPr>
        <p:spPr>
          <a:xfrm>
            <a:off x="0" y="2071677"/>
            <a:ext cx="3286116" cy="2308324"/>
          </a:xfrm>
          <a:prstGeom prst="rect">
            <a:avLst/>
          </a:prstGeom>
          <a:noFill/>
        </p:spPr>
        <p:txBody>
          <a:bodyPr wrap="square" rtlCol="0">
            <a:spAutoFit/>
          </a:bodyPr>
          <a:lstStyle/>
          <a:p>
            <a:r>
              <a:rPr lang="pt-BR" b="1" dirty="0" smtClean="0">
                <a:solidFill>
                  <a:schemeClr val="lt1"/>
                </a:solidFill>
                <a:effectLst>
                  <a:outerShdw blurRad="38100" dist="38100" dir="2700000" algn="tl">
                    <a:srgbClr val="000000">
                      <a:alpha val="43137"/>
                    </a:srgbClr>
                  </a:outerShdw>
                </a:effectLst>
                <a:latin typeface="Arial Narrow" pitchFamily="34" charset="0"/>
              </a:rPr>
              <a:t>Senhor eu sei que tu me sondas</a:t>
            </a:r>
            <a:br>
              <a:rPr lang="pt-BR" b="1" dirty="0" smtClean="0">
                <a:solidFill>
                  <a:schemeClr val="lt1"/>
                </a:solidFill>
                <a:effectLst>
                  <a:outerShdw blurRad="38100" dist="38100" dir="2700000" algn="tl">
                    <a:srgbClr val="000000">
                      <a:alpha val="43137"/>
                    </a:srgbClr>
                  </a:outerShdw>
                </a:effectLst>
                <a:latin typeface="Arial Narrow" pitchFamily="34" charset="0"/>
              </a:rPr>
            </a:br>
            <a:r>
              <a:rPr lang="pt-BR" b="1" dirty="0" smtClean="0">
                <a:solidFill>
                  <a:schemeClr val="lt1"/>
                </a:solidFill>
                <a:effectLst>
                  <a:outerShdw blurRad="38100" dist="38100" dir="2700000" algn="tl">
                    <a:srgbClr val="000000">
                      <a:alpha val="43137"/>
                    </a:srgbClr>
                  </a:outerShdw>
                </a:effectLst>
                <a:latin typeface="Arial Narrow" pitchFamily="34" charset="0"/>
              </a:rPr>
              <a:t>Sei também que me conheces</a:t>
            </a:r>
            <a:br>
              <a:rPr lang="pt-BR" b="1" dirty="0" smtClean="0">
                <a:solidFill>
                  <a:schemeClr val="lt1"/>
                </a:solidFill>
                <a:effectLst>
                  <a:outerShdw blurRad="38100" dist="38100" dir="2700000" algn="tl">
                    <a:srgbClr val="000000">
                      <a:alpha val="43137"/>
                    </a:srgbClr>
                  </a:outerShdw>
                </a:effectLst>
                <a:latin typeface="Arial Narrow" pitchFamily="34" charset="0"/>
              </a:rPr>
            </a:br>
            <a:r>
              <a:rPr lang="pt-BR" b="1" dirty="0" smtClean="0">
                <a:solidFill>
                  <a:schemeClr val="lt1"/>
                </a:solidFill>
                <a:effectLst>
                  <a:outerShdw blurRad="38100" dist="38100" dir="2700000" algn="tl">
                    <a:srgbClr val="000000">
                      <a:alpha val="43137"/>
                    </a:srgbClr>
                  </a:outerShdw>
                </a:effectLst>
                <a:latin typeface="Arial Narrow" pitchFamily="34" charset="0"/>
              </a:rPr>
              <a:t>Se me assento ou me levanto</a:t>
            </a:r>
            <a:br>
              <a:rPr lang="pt-BR" b="1" dirty="0" smtClean="0">
                <a:solidFill>
                  <a:schemeClr val="lt1"/>
                </a:solidFill>
                <a:effectLst>
                  <a:outerShdw blurRad="38100" dist="38100" dir="2700000" algn="tl">
                    <a:srgbClr val="000000">
                      <a:alpha val="43137"/>
                    </a:srgbClr>
                  </a:outerShdw>
                </a:effectLst>
                <a:latin typeface="Arial Narrow" pitchFamily="34" charset="0"/>
              </a:rPr>
            </a:br>
            <a:r>
              <a:rPr lang="pt-BR" b="1" dirty="0" smtClean="0">
                <a:solidFill>
                  <a:schemeClr val="lt1"/>
                </a:solidFill>
                <a:effectLst>
                  <a:outerShdw blurRad="38100" dist="38100" dir="2700000" algn="tl">
                    <a:srgbClr val="000000">
                      <a:alpha val="43137"/>
                    </a:srgbClr>
                  </a:outerShdw>
                </a:effectLst>
                <a:latin typeface="Arial Narrow" pitchFamily="34" charset="0"/>
              </a:rPr>
              <a:t>Conheces meus pensamentos</a:t>
            </a:r>
            <a:br>
              <a:rPr lang="pt-BR" b="1" dirty="0" smtClean="0">
                <a:solidFill>
                  <a:schemeClr val="lt1"/>
                </a:solidFill>
                <a:effectLst>
                  <a:outerShdw blurRad="38100" dist="38100" dir="2700000" algn="tl">
                    <a:srgbClr val="000000">
                      <a:alpha val="43137"/>
                    </a:srgbClr>
                  </a:outerShdw>
                </a:effectLst>
                <a:latin typeface="Arial Narrow" pitchFamily="34" charset="0"/>
              </a:rPr>
            </a:br>
            <a:r>
              <a:rPr lang="pt-BR" b="1" dirty="0" smtClean="0">
                <a:solidFill>
                  <a:schemeClr val="lt1"/>
                </a:solidFill>
                <a:effectLst>
                  <a:outerShdw blurRad="38100" dist="38100" dir="2700000" algn="tl">
                    <a:srgbClr val="000000">
                      <a:alpha val="43137"/>
                    </a:srgbClr>
                  </a:outerShdw>
                </a:effectLst>
                <a:latin typeface="Arial Narrow" pitchFamily="34" charset="0"/>
              </a:rPr>
              <a:t>Quer deitado ou quer andando</a:t>
            </a:r>
            <a:br>
              <a:rPr lang="pt-BR" b="1" dirty="0" smtClean="0">
                <a:solidFill>
                  <a:schemeClr val="lt1"/>
                </a:solidFill>
                <a:effectLst>
                  <a:outerShdw blurRad="38100" dist="38100" dir="2700000" algn="tl">
                    <a:srgbClr val="000000">
                      <a:alpha val="43137"/>
                    </a:srgbClr>
                  </a:outerShdw>
                </a:effectLst>
                <a:latin typeface="Arial Narrow" pitchFamily="34" charset="0"/>
              </a:rPr>
            </a:br>
            <a:r>
              <a:rPr lang="pt-BR" b="1" dirty="0" smtClean="0">
                <a:solidFill>
                  <a:schemeClr val="lt1"/>
                </a:solidFill>
                <a:effectLst>
                  <a:outerShdw blurRad="38100" dist="38100" dir="2700000" algn="tl">
                    <a:srgbClr val="000000">
                      <a:alpha val="43137"/>
                    </a:srgbClr>
                  </a:outerShdw>
                </a:effectLst>
                <a:latin typeface="Arial Narrow" pitchFamily="34" charset="0"/>
              </a:rPr>
              <a:t>Sabes todos os meus passos</a:t>
            </a:r>
            <a:br>
              <a:rPr lang="pt-BR" b="1" dirty="0" smtClean="0">
                <a:solidFill>
                  <a:schemeClr val="lt1"/>
                </a:solidFill>
                <a:effectLst>
                  <a:outerShdw blurRad="38100" dist="38100" dir="2700000" algn="tl">
                    <a:srgbClr val="000000">
                      <a:alpha val="43137"/>
                    </a:srgbClr>
                  </a:outerShdw>
                </a:effectLst>
                <a:latin typeface="Arial Narrow" pitchFamily="34" charset="0"/>
              </a:rPr>
            </a:br>
            <a:r>
              <a:rPr lang="pt-BR" b="1" dirty="0" smtClean="0">
                <a:solidFill>
                  <a:schemeClr val="lt1"/>
                </a:solidFill>
                <a:effectLst>
                  <a:outerShdw blurRad="38100" dist="38100" dir="2700000" algn="tl">
                    <a:srgbClr val="000000">
                      <a:alpha val="43137"/>
                    </a:srgbClr>
                  </a:outerShdw>
                </a:effectLst>
                <a:latin typeface="Arial Narrow" pitchFamily="34" charset="0"/>
              </a:rPr>
              <a:t>E antes que haja em mim palavras</a:t>
            </a:r>
            <a:br>
              <a:rPr lang="pt-BR" b="1" dirty="0" smtClean="0">
                <a:solidFill>
                  <a:schemeClr val="lt1"/>
                </a:solidFill>
                <a:effectLst>
                  <a:outerShdw blurRad="38100" dist="38100" dir="2700000" algn="tl">
                    <a:srgbClr val="000000">
                      <a:alpha val="43137"/>
                    </a:srgbClr>
                  </a:outerShdw>
                </a:effectLst>
                <a:latin typeface="Arial Narrow" pitchFamily="34" charset="0"/>
              </a:rPr>
            </a:br>
            <a:r>
              <a:rPr lang="pt-BR" b="1" dirty="0" smtClean="0">
                <a:solidFill>
                  <a:schemeClr val="lt1"/>
                </a:solidFill>
                <a:effectLst>
                  <a:outerShdw blurRad="38100" dist="38100" dir="2700000" algn="tl">
                    <a:srgbClr val="000000">
                      <a:alpha val="43137"/>
                    </a:srgbClr>
                  </a:outerShdw>
                </a:effectLst>
                <a:latin typeface="Arial Narrow" pitchFamily="34" charset="0"/>
              </a:rPr>
              <a:t>Sei que em tudo me conheces</a:t>
            </a:r>
            <a:endParaRPr lang="pt-BR" dirty="0"/>
          </a:p>
        </p:txBody>
      </p:sp>
      <p:sp>
        <p:nvSpPr>
          <p:cNvPr id="7" name="CaixaDeTexto 6"/>
          <p:cNvSpPr txBox="1"/>
          <p:nvPr/>
        </p:nvSpPr>
        <p:spPr>
          <a:xfrm>
            <a:off x="5857884" y="3000372"/>
            <a:ext cx="3143272" cy="1200329"/>
          </a:xfrm>
          <a:prstGeom prst="rect">
            <a:avLst/>
          </a:prstGeom>
          <a:noFill/>
        </p:spPr>
        <p:txBody>
          <a:bodyPr wrap="square" rtlCol="0">
            <a:spAutoFit/>
          </a:bodyPr>
          <a:lstStyle/>
          <a:p>
            <a:r>
              <a:rPr lang="pt-BR" b="1" dirty="0" smtClean="0">
                <a:solidFill>
                  <a:schemeClr val="lt1"/>
                </a:solidFill>
                <a:effectLst>
                  <a:outerShdw blurRad="38100" dist="38100" dir="2700000" algn="tl">
                    <a:srgbClr val="000000">
                      <a:alpha val="43137"/>
                    </a:srgbClr>
                  </a:outerShdw>
                </a:effectLst>
                <a:latin typeface="Arial Narrow" pitchFamily="34" charset="0"/>
              </a:rPr>
              <a:t>Senhor, eu sei que tu me sondas</a:t>
            </a:r>
            <a:br>
              <a:rPr lang="pt-BR" b="1" dirty="0" smtClean="0">
                <a:solidFill>
                  <a:schemeClr val="lt1"/>
                </a:solidFill>
                <a:effectLst>
                  <a:outerShdw blurRad="38100" dist="38100" dir="2700000" algn="tl">
                    <a:srgbClr val="000000">
                      <a:alpha val="43137"/>
                    </a:srgbClr>
                  </a:outerShdw>
                </a:effectLst>
                <a:latin typeface="Arial Narrow" pitchFamily="34" charset="0"/>
              </a:rPr>
            </a:br>
            <a:r>
              <a:rPr lang="pt-BR" b="1" dirty="0" smtClean="0">
                <a:solidFill>
                  <a:schemeClr val="lt1"/>
                </a:solidFill>
                <a:effectLst>
                  <a:outerShdw blurRad="38100" dist="38100" dir="2700000" algn="tl">
                    <a:srgbClr val="000000">
                      <a:alpha val="43137"/>
                    </a:srgbClr>
                  </a:outerShdw>
                </a:effectLst>
                <a:latin typeface="Arial Narrow" pitchFamily="34" charset="0"/>
              </a:rPr>
              <a:t>Senhor, eu sei que tu me sondas</a:t>
            </a:r>
            <a:br>
              <a:rPr lang="pt-BR" b="1" dirty="0" smtClean="0">
                <a:solidFill>
                  <a:schemeClr val="lt1"/>
                </a:solidFill>
                <a:effectLst>
                  <a:outerShdw blurRad="38100" dist="38100" dir="2700000" algn="tl">
                    <a:srgbClr val="000000">
                      <a:alpha val="43137"/>
                    </a:srgbClr>
                  </a:outerShdw>
                </a:effectLst>
                <a:latin typeface="Arial Narrow" pitchFamily="34" charset="0"/>
              </a:rPr>
            </a:br>
            <a:r>
              <a:rPr lang="pt-BR" b="1" dirty="0" smtClean="0">
                <a:solidFill>
                  <a:schemeClr val="lt1"/>
                </a:solidFill>
                <a:effectLst>
                  <a:outerShdw blurRad="38100" dist="38100" dir="2700000" algn="tl">
                    <a:srgbClr val="000000">
                      <a:alpha val="43137"/>
                    </a:srgbClr>
                  </a:outerShdw>
                </a:effectLst>
                <a:latin typeface="Arial Narrow" pitchFamily="34" charset="0"/>
              </a:rPr>
              <a:t>Senhor, eu sei que tu me sondas</a:t>
            </a:r>
            <a:br>
              <a:rPr lang="pt-BR" b="1" dirty="0" smtClean="0">
                <a:solidFill>
                  <a:schemeClr val="lt1"/>
                </a:solidFill>
                <a:effectLst>
                  <a:outerShdw blurRad="38100" dist="38100" dir="2700000" algn="tl">
                    <a:srgbClr val="000000">
                      <a:alpha val="43137"/>
                    </a:srgbClr>
                  </a:outerShdw>
                </a:effectLst>
                <a:latin typeface="Arial Narrow" pitchFamily="34" charset="0"/>
              </a:rPr>
            </a:br>
            <a:r>
              <a:rPr lang="pt-BR" b="1" dirty="0" smtClean="0">
                <a:solidFill>
                  <a:schemeClr val="lt1"/>
                </a:solidFill>
                <a:effectLst>
                  <a:outerShdw blurRad="38100" dist="38100" dir="2700000" algn="tl">
                    <a:srgbClr val="000000">
                      <a:alpha val="43137"/>
                    </a:srgbClr>
                  </a:outerShdw>
                </a:effectLst>
                <a:latin typeface="Arial Narrow" pitchFamily="34" charset="0"/>
              </a:rPr>
              <a:t>Senhor, eu sei que tu me sondas</a:t>
            </a:r>
            <a:endParaRPr lang="pt-BR" dirty="0"/>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57166"/>
            <a:ext cx="8229600" cy="642942"/>
          </a:xfrm>
        </p:spPr>
        <p:txBody>
          <a:bodyPr>
            <a:noAutofit/>
          </a:bodyPr>
          <a:lstStyle/>
          <a:p>
            <a:pPr algn="ctr"/>
            <a:r>
              <a:rPr lang="pt-BR" sz="3600" b="1" dirty="0" smtClean="0">
                <a:solidFill>
                  <a:srgbClr val="00B0F0"/>
                </a:solidFill>
              </a:rPr>
              <a:t>ORAÇÃO PELO TERÇO DOS HOMENS</a:t>
            </a:r>
            <a:endParaRPr lang="pt-BR" sz="3200" dirty="0">
              <a:solidFill>
                <a:srgbClr val="00B0F0"/>
              </a:solidFill>
            </a:endParaRPr>
          </a:p>
        </p:txBody>
      </p:sp>
      <p:sp>
        <p:nvSpPr>
          <p:cNvPr id="3" name="Espaço Reservado para Conteúdo 2"/>
          <p:cNvSpPr>
            <a:spLocks noGrp="1"/>
          </p:cNvSpPr>
          <p:nvPr>
            <p:ph idx="1"/>
          </p:nvPr>
        </p:nvSpPr>
        <p:spPr>
          <a:xfrm>
            <a:off x="428596" y="1643050"/>
            <a:ext cx="8229600" cy="4714908"/>
          </a:xfrm>
        </p:spPr>
        <p:txBody>
          <a:bodyPr>
            <a:noAutofit/>
          </a:bodyPr>
          <a:lstStyle/>
          <a:p>
            <a:r>
              <a:rPr lang="pt-BR" sz="1800" b="1" dirty="0" smtClean="0">
                <a:latin typeface="Calibri" pitchFamily="34" charset="0"/>
              </a:rPr>
              <a:t>Deus Pai todo poderoso, cheio de amor e misericórdia. Nós vos entregamos, por intermédio da Santíssima Virgem, o Terço (Rosário) dos Homens em vossas Mãos. Temos muitas dificuldades e necessitamos no dia a dia de uma contínua e total proteção Vossa. Olhando o caminho percorrido, verificamos que ela tem sido constante. Queremos agradecer-Vos por tantas bênçãos recebidas. Estamos conscientes da nossa grande missão, mas também, da nossa fragilidade. Somos poucos operários e a messe é muito grande. E são muitos os irmãos a conquistar!!! Ajuda-nos, Pai de Bondade nesta nossa grande luta. Em sinal de gratidão, nós Vos oferecemos as lutas do dia a dia pelo bem de todos. Desta maneira queremos colaborar para que um mundo melhor possa surgir. Pelos que rezam diariamente com todo o amor e fidelidade para que continuem, para o louvor e a glória da Santíssima Trindade. </a:t>
            </a:r>
          </a:p>
          <a:p>
            <a:endParaRPr lang="pt-BR" sz="1800" b="1" dirty="0" smtClean="0">
              <a:latin typeface="Calibri" pitchFamily="34" charset="0"/>
            </a:endParaRPr>
          </a:p>
          <a:p>
            <a:r>
              <a:rPr lang="pt-BR" sz="1800" b="1" dirty="0" smtClean="0">
                <a:latin typeface="Calibri" pitchFamily="34" charset="0"/>
              </a:rPr>
              <a:t>Amém. </a:t>
            </a:r>
          </a:p>
          <a:p>
            <a:r>
              <a:rPr lang="pt-BR" sz="1800" b="1" dirty="0" smtClean="0">
                <a:latin typeface="Calibri" pitchFamily="34" charset="0"/>
              </a:rPr>
              <a:t>Reza-se 3 Glória ao Pai... </a:t>
            </a:r>
          </a:p>
          <a:p>
            <a:endParaRPr lang="pt-BR" sz="1400" dirty="0">
              <a:latin typeface="Calibri" pitchFamily="34" charset="0"/>
            </a:endParaRPr>
          </a:p>
        </p:txBody>
      </p:sp>
    </p:spTree>
  </p:cSld>
  <p:clrMapOvr>
    <a:masterClrMapping/>
  </p:clrMapOvr>
  <p:transition spd="slow">
    <p:plus/>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ntuarionsguadalupe.org.br/site/images/site/27797_1.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 y="-24"/>
            <a:ext cx="9144032" cy="685802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CaixaDeTexto 3"/>
          <p:cNvSpPr txBox="1"/>
          <p:nvPr/>
        </p:nvSpPr>
        <p:spPr>
          <a:xfrm>
            <a:off x="285438" y="571480"/>
            <a:ext cx="8174994" cy="175432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600" b="1" spc="50" dirty="0" smtClean="0">
                <a:ln w="11430"/>
                <a:solidFill>
                  <a:srgbClr val="FFFF00"/>
                </a:solidFill>
                <a:effectLst>
                  <a:outerShdw blurRad="76200" dist="50800" dir="5400000" algn="tl" rotWithShape="0">
                    <a:srgbClr val="000000">
                      <a:alpha val="65000"/>
                    </a:srgbClr>
                  </a:outerShdw>
                </a:effectLst>
                <a:latin typeface="Arial Narrow" pitchFamily="34" charset="0"/>
              </a:rPr>
              <a:t>ACOLHIDA AOS NOVATOS</a:t>
            </a:r>
          </a:p>
          <a:p>
            <a:pPr algn="ctr"/>
            <a:r>
              <a:rPr lang="pt-BR" sz="3600" b="1" spc="50" dirty="0" smtClean="0">
                <a:ln w="11430"/>
                <a:solidFill>
                  <a:srgbClr val="FFFF00"/>
                </a:solidFill>
                <a:effectLst>
                  <a:outerShdw blurRad="76200" dist="50800" dir="5400000" algn="tl" rotWithShape="0">
                    <a:srgbClr val="000000">
                      <a:alpha val="65000"/>
                    </a:srgbClr>
                  </a:outerShdw>
                </a:effectLst>
                <a:latin typeface="Arial Narrow" pitchFamily="34" charset="0"/>
              </a:rPr>
              <a:t>ANIVERSARIANTES DA SEMANA E</a:t>
            </a:r>
          </a:p>
          <a:p>
            <a:pPr algn="ctr"/>
            <a:r>
              <a:rPr lang="pt-BR" sz="3600" b="1" spc="50" dirty="0" smtClean="0">
                <a:ln w="11430"/>
                <a:solidFill>
                  <a:srgbClr val="FFFF00"/>
                </a:solidFill>
                <a:effectLst>
                  <a:outerShdw blurRad="76200" dist="50800" dir="5400000" algn="tl" rotWithShape="0">
                    <a:srgbClr val="000000">
                      <a:alpha val="65000"/>
                    </a:srgbClr>
                  </a:outerShdw>
                </a:effectLst>
                <a:latin typeface="Arial Narrow" pitchFamily="34" charset="0"/>
              </a:rPr>
              <a:t>AVISOS</a:t>
            </a:r>
            <a:endParaRPr lang="pt-BR" sz="3200" b="1" spc="50" dirty="0">
              <a:ln w="11430"/>
              <a:solidFill>
                <a:srgbClr val="FFFF00"/>
              </a:solidFill>
              <a:effectLst>
                <a:outerShdw blurRad="76200" dist="50800" dir="5400000" algn="tl" rotWithShape="0">
                  <a:srgbClr val="000000">
                    <a:alpha val="65000"/>
                  </a:srgbClr>
                </a:outerShdw>
              </a:effectLst>
              <a:latin typeface="Arial Narrow" pitchFamily="34" charset="0"/>
            </a:endParaRPr>
          </a:p>
        </p:txBody>
      </p:sp>
    </p:spTree>
    <p:extLst>
      <p:ext uri="{BB962C8B-B14F-4D97-AF65-F5344CB8AC3E}">
        <p14:creationId xmlns="" xmlns:p14="http://schemas.microsoft.com/office/powerpoint/2010/main" val="2517689347"/>
      </p:ext>
    </p:extLst>
  </p:cSld>
  <p:clrMapOvr>
    <a:masterClrMapping/>
  </p:clrMapOvr>
  <p:transition spd="slow">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novotempo.com/audios/files/2013/04/palavradEUS.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484"/>
            <a:ext cx="2709595" cy="143822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tângulo 2"/>
          <p:cNvSpPr/>
          <p:nvPr/>
        </p:nvSpPr>
        <p:spPr>
          <a:xfrm>
            <a:off x="971600" y="1772816"/>
            <a:ext cx="5472608" cy="830997"/>
          </a:xfrm>
          <a:prstGeom prst="rect">
            <a:avLst/>
          </a:prstGeom>
        </p:spPr>
        <p:txBody>
          <a:bodyPr wrap="square">
            <a:spAutoFit/>
          </a:bodyPr>
          <a:lstStyle/>
          <a:p>
            <a:r>
              <a:rPr lang="pt-BR" sz="2400" b="1" dirty="0" smtClean="0">
                <a:solidFill>
                  <a:srgbClr val="FF0000"/>
                </a:solidFill>
                <a:effectLst>
                  <a:outerShdw blurRad="38100" dist="38100" dir="2700000" algn="tl">
                    <a:srgbClr val="000000">
                      <a:alpha val="43137"/>
                    </a:srgbClr>
                  </a:outerShdw>
                </a:effectLst>
                <a:latin typeface="Arial Narrow" pitchFamily="34" charset="0"/>
              </a:rPr>
              <a:t>Leitura do Evangelho  do dia</a:t>
            </a:r>
            <a:br>
              <a:rPr lang="pt-BR" sz="2400" b="1" dirty="0" smtClean="0">
                <a:solidFill>
                  <a:srgbClr val="FF0000"/>
                </a:solidFill>
                <a:effectLst>
                  <a:outerShdw blurRad="38100" dist="38100" dir="2700000" algn="tl">
                    <a:srgbClr val="000000">
                      <a:alpha val="43137"/>
                    </a:srgbClr>
                  </a:outerShdw>
                </a:effectLst>
                <a:latin typeface="Arial Narrow" pitchFamily="34" charset="0"/>
              </a:rPr>
            </a:br>
            <a:r>
              <a:rPr lang="pt-BR" sz="2400" b="1" dirty="0" smtClean="0">
                <a:solidFill>
                  <a:srgbClr val="FF0000"/>
                </a:solidFill>
                <a:effectLst>
                  <a:outerShdw blurRad="38100" dist="38100" dir="2700000" algn="tl">
                    <a:srgbClr val="000000">
                      <a:alpha val="43137"/>
                    </a:srgbClr>
                  </a:outerShdw>
                </a:effectLst>
                <a:latin typeface="Arial Narrow" pitchFamily="34" charset="0"/>
              </a:rPr>
              <a:t>Proclamação do Evangelho de Jesus Cristo</a:t>
            </a:r>
          </a:p>
        </p:txBody>
      </p:sp>
      <p:sp>
        <p:nvSpPr>
          <p:cNvPr id="4" name="CaixaDeTexto 3"/>
          <p:cNvSpPr txBox="1"/>
          <p:nvPr/>
        </p:nvSpPr>
        <p:spPr>
          <a:xfrm>
            <a:off x="928662" y="2996952"/>
            <a:ext cx="7286676" cy="3046988"/>
          </a:xfrm>
          <a:prstGeom prst="rect">
            <a:avLst/>
          </a:prstGeom>
          <a:noFill/>
        </p:spPr>
        <p:txBody>
          <a:bodyPr wrap="square" rtlCol="0">
            <a:spAutoFit/>
          </a:bodyPr>
          <a:lstStyle/>
          <a:p>
            <a:r>
              <a:rPr lang="pt-BR" sz="2400" b="1" dirty="0" smtClean="0">
                <a:solidFill>
                  <a:srgbClr val="FF0000"/>
                </a:solidFill>
                <a:effectLst>
                  <a:outerShdw blurRad="38100" dist="38100" dir="2700000" algn="tl">
                    <a:srgbClr val="000000">
                      <a:alpha val="43137"/>
                    </a:srgbClr>
                  </a:outerShdw>
                </a:effectLst>
                <a:latin typeface="Arial Narrow" pitchFamily="34" charset="0"/>
              </a:rPr>
              <a:t>A leitura deverá ser feita, na falta de um padre ou diácono, por um membro que tenha algum conhecimento da Bíblia e  tenha capacidade para fazer a reflexão, a qual não deverá ser longa, para não extrapolar o tempo do Terço que é de 1 (uma hora). </a:t>
            </a:r>
            <a:br>
              <a:rPr lang="pt-BR" sz="2400" b="1" dirty="0" smtClean="0">
                <a:solidFill>
                  <a:srgbClr val="FF0000"/>
                </a:solidFill>
                <a:effectLst>
                  <a:outerShdw blurRad="38100" dist="38100" dir="2700000" algn="tl">
                    <a:srgbClr val="000000">
                      <a:alpha val="43137"/>
                    </a:srgbClr>
                  </a:outerShdw>
                </a:effectLst>
                <a:latin typeface="Arial Narrow" pitchFamily="34" charset="0"/>
              </a:rPr>
            </a:br>
            <a:r>
              <a:rPr lang="pt-BR" sz="2400" b="1" dirty="0" smtClean="0">
                <a:solidFill>
                  <a:srgbClr val="FF0000"/>
                </a:solidFill>
                <a:effectLst>
                  <a:outerShdw blurRad="38100" dist="38100" dir="2700000" algn="tl">
                    <a:srgbClr val="000000">
                      <a:alpha val="43137"/>
                    </a:srgbClr>
                  </a:outerShdw>
                </a:effectLst>
                <a:latin typeface="Arial Narrow" pitchFamily="34" charset="0"/>
              </a:rPr>
              <a:t>No caso da falta de alguém para ler e refletir o evangelho pode-se substituí-lo por  uma mensagem que tenha fundamento de formação ou de exemplo de vida.</a:t>
            </a:r>
            <a:endParaRPr lang="pt-BR" sz="2400" b="1" dirty="0">
              <a:solidFill>
                <a:srgbClr val="FF0000"/>
              </a:solidFill>
              <a:effectLst>
                <a:outerShdw blurRad="38100" dist="38100" dir="2700000" algn="tl">
                  <a:srgbClr val="000000">
                    <a:alpha val="43137"/>
                  </a:srgbClr>
                </a:outerShdw>
              </a:effectLst>
              <a:latin typeface="Arial Narrow" pitchFamily="34" charset="0"/>
            </a:endParaRPr>
          </a:p>
        </p:txBody>
      </p:sp>
      <p:sp>
        <p:nvSpPr>
          <p:cNvPr id="5" name="CaixaDeTexto 4"/>
          <p:cNvSpPr txBox="1"/>
          <p:nvPr/>
        </p:nvSpPr>
        <p:spPr>
          <a:xfrm>
            <a:off x="3059832" y="476672"/>
            <a:ext cx="4649799" cy="830997"/>
          </a:xfrm>
          <a:prstGeom prst="rect">
            <a:avLst/>
          </a:prstGeom>
          <a:noFill/>
        </p:spPr>
        <p:txBody>
          <a:bodyPr wrap="none" rtlCol="0">
            <a:spAutoFit/>
          </a:bodyPr>
          <a:lstStyle/>
          <a:p>
            <a:pPr algn="ctr"/>
            <a:r>
              <a:rPr lang="pt-BR" sz="2400" b="1" dirty="0" smtClean="0">
                <a:solidFill>
                  <a:srgbClr val="FFFF00"/>
                </a:solidFill>
                <a:latin typeface="Arial Narrow" pitchFamily="34" charset="0"/>
              </a:rPr>
              <a:t>Antes de iniciar a recitação do Terço </a:t>
            </a:r>
            <a:br>
              <a:rPr lang="pt-BR" sz="2400" b="1" dirty="0" smtClean="0">
                <a:solidFill>
                  <a:srgbClr val="FFFF00"/>
                </a:solidFill>
                <a:latin typeface="Arial Narrow" pitchFamily="34" charset="0"/>
              </a:rPr>
            </a:br>
            <a:r>
              <a:rPr lang="pt-BR" sz="2400" b="1" dirty="0" smtClean="0">
                <a:solidFill>
                  <a:srgbClr val="FFFF00"/>
                </a:solidFill>
                <a:latin typeface="Arial Narrow" pitchFamily="34" charset="0"/>
              </a:rPr>
              <a:t>faz-se a leitura do Evangelho</a:t>
            </a:r>
            <a:endParaRPr lang="pt-BR" sz="2400" b="1" dirty="0">
              <a:solidFill>
                <a:srgbClr val="FFFF00"/>
              </a:solidFill>
              <a:latin typeface="Arial Narrow" pitchFamily="34" charset="0"/>
            </a:endParaRPr>
          </a:p>
        </p:txBody>
      </p:sp>
    </p:spTree>
  </p:cSld>
  <p:clrMapOvr>
    <a:masterClrMapping/>
  </p:clrMapOvr>
  <p:transition spd="slow">
    <p:plus/>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ÊNÇÃO DO PAPA FRANCISCO.mp4">
            <a:hlinkClick r:id="" action="ppaction://media"/>
          </p:cNvPr>
          <p:cNvPicPr>
            <a:picLocks noChangeAspect="1"/>
          </p:cNvPicPr>
          <p:nvPr>
            <a:videoFile r:link="rId1"/>
            <p:extLst>
              <p:ext uri="{DAA4B4D4-6D71-4841-9C94-3DE7FCFB9230}">
                <p14:media xmlns:p14="http://schemas.microsoft.com/office/powerpoint/2010/main" xmlns="" r:embed=""/>
              </p:ext>
            </p:extLst>
          </p:nvPr>
        </p:nvPicPr>
        <p:blipFill>
          <a:blip r:embed="rId3" cstate="print"/>
          <a:stretch>
            <a:fillRect/>
          </a:stretch>
        </p:blipFill>
        <p:spPr>
          <a:xfrm>
            <a:off x="0" y="17858"/>
            <a:ext cx="9144000" cy="6840142"/>
          </a:xfrm>
          <a:prstGeom prst="rect">
            <a:avLst/>
          </a:prstGeom>
        </p:spPr>
      </p:pic>
      <p:sp>
        <p:nvSpPr>
          <p:cNvPr id="7" name="Retângulo 6"/>
          <p:cNvSpPr/>
          <p:nvPr/>
        </p:nvSpPr>
        <p:spPr>
          <a:xfrm>
            <a:off x="0" y="5949280"/>
            <a:ext cx="9144000" cy="90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dirty="0" smtClean="0">
                <a:solidFill>
                  <a:schemeClr val="tx1"/>
                </a:solidFill>
                <a:effectLst>
                  <a:outerShdw blurRad="38100" dist="38100" dir="2700000" algn="tl">
                    <a:srgbClr val="000000">
                      <a:alpha val="43137"/>
                    </a:srgbClr>
                  </a:outerShdw>
                </a:effectLst>
                <a:latin typeface="Arial Narrow" pitchFamily="34" charset="0"/>
              </a:rPr>
              <a:t>BÊNÇÃO FINAL DO TERÇO DOS HOMENS</a:t>
            </a:r>
            <a:endParaRPr lang="pt-BR" sz="16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9" name="CaixaDeTexto 8"/>
          <p:cNvSpPr txBox="1"/>
          <p:nvPr/>
        </p:nvSpPr>
        <p:spPr>
          <a:xfrm>
            <a:off x="1547664" y="4581128"/>
            <a:ext cx="3744416" cy="830997"/>
          </a:xfrm>
          <a:prstGeom prst="rect">
            <a:avLst/>
          </a:prstGeom>
          <a:noFill/>
        </p:spPr>
        <p:txBody>
          <a:bodyPr wrap="square" rtlCol="0">
            <a:spAutoFit/>
          </a:bodyPr>
          <a:lstStyle/>
          <a:p>
            <a:pPr algn="ctr"/>
            <a:r>
              <a:rPr lang="pt-BR" sz="2400" dirty="0" smtClean="0"/>
              <a:t>Benção do </a:t>
            </a:r>
            <a:br>
              <a:rPr lang="pt-BR" sz="2400" dirty="0" smtClean="0"/>
            </a:br>
            <a:r>
              <a:rPr lang="pt-BR" sz="2400" b="1" dirty="0" smtClean="0">
                <a:hlinkClick r:id="rId4" action="ppaction://hlinkfile"/>
              </a:rPr>
              <a:t>Papa Francisco - clique</a:t>
            </a:r>
            <a:endParaRPr lang="pt-BR" sz="2400" b="1" dirty="0"/>
          </a:p>
        </p:txBody>
      </p:sp>
      <p:pic>
        <p:nvPicPr>
          <p:cNvPr id="11" name="Imagem 10" descr="maosoracao.jpg"/>
          <p:cNvPicPr>
            <a:picLocks noChangeAspect="1"/>
          </p:cNvPicPr>
          <p:nvPr/>
        </p:nvPicPr>
        <p:blipFill>
          <a:blip r:embed="rId5" cstate="print"/>
          <a:stretch>
            <a:fillRect/>
          </a:stretch>
        </p:blipFill>
        <p:spPr>
          <a:xfrm>
            <a:off x="0" y="0"/>
            <a:ext cx="3491880" cy="4440154"/>
          </a:xfrm>
          <a:prstGeom prst="rect">
            <a:avLst/>
          </a:prstGeom>
        </p:spPr>
      </p:pic>
      <p:pic>
        <p:nvPicPr>
          <p:cNvPr id="12" name="Picture 3" descr="C:\Users\JCBenevides\Documents\Standar_A1.jpg"/>
          <p:cNvPicPr>
            <a:picLocks noChangeAspect="1" noChangeArrowheads="1"/>
          </p:cNvPicPr>
          <p:nvPr/>
        </p:nvPicPr>
        <p:blipFill>
          <a:blip r:embed="rId6" cstate="print"/>
          <a:srcRect/>
          <a:stretch>
            <a:fillRect/>
          </a:stretch>
        </p:blipFill>
        <p:spPr bwMode="auto">
          <a:xfrm>
            <a:off x="5292080" y="-1"/>
            <a:ext cx="3851921" cy="5964265"/>
          </a:xfrm>
          <a:prstGeom prst="rect">
            <a:avLst/>
          </a:prstGeom>
          <a:noFill/>
        </p:spPr>
      </p:pic>
    </p:spTree>
    <p:extLst>
      <p:ext uri="{BB962C8B-B14F-4D97-AF65-F5344CB8AC3E}">
        <p14:creationId xmlns:p14="http://schemas.microsoft.com/office/powerpoint/2010/main" xmlns="" val="3059826783"/>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35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dre Zezinho - Oracao Pela Familia.mp3">
            <a:hlinkClick r:id="" action="ppaction://media"/>
          </p:cNvPr>
          <p:cNvPicPr>
            <a:picLocks noChangeAspect="1"/>
          </p:cNvPicPr>
          <p:nvPr>
            <a:videoFile r:link="rId1"/>
            <p:extLst>
              <p:ext uri="{DAA4B4D4-6D71-4841-9C94-3DE7FCFB9230}">
                <p14:media xmlns="" xmlns:p14="http://schemas.microsoft.com/office/powerpoint/2010/main" r:embed="">
                  <p14:trim st="17932.4336"/>
                </p14:media>
              </p:ext>
            </p:extLst>
          </p:nvPr>
        </p:nvPicPr>
        <p:blipFill>
          <a:blip r:embed="rId3" cstate="print"/>
          <a:stretch>
            <a:fillRect/>
          </a:stretch>
        </p:blipFill>
        <p:spPr>
          <a:xfrm>
            <a:off x="2018184" y="-99392"/>
            <a:ext cx="609600" cy="609600"/>
          </a:xfrm>
          <a:prstGeom prst="rect">
            <a:avLst/>
          </a:prstGeom>
        </p:spPr>
      </p:pic>
      <p:pic>
        <p:nvPicPr>
          <p:cNvPr id="1026" name="Picture 2" descr="http://1.bp.blogspot.com/_Pd1yY5K0azs/SKXENBc5EEI/AAAAAAAAARA/80y44oJsjRQ/S1600-R/ter%C3%A7o+em+familia.bmp">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5496" y="-27384"/>
            <a:ext cx="9108504" cy="130492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tângulo 3"/>
          <p:cNvSpPr/>
          <p:nvPr/>
        </p:nvSpPr>
        <p:spPr>
          <a:xfrm>
            <a:off x="0" y="1253073"/>
            <a:ext cx="9108504" cy="3170099"/>
          </a:xfrm>
          <a:prstGeom prst="rect">
            <a:avLst/>
          </a:prstGeom>
        </p:spPr>
        <p:txBody>
          <a:bodyPr wrap="square">
            <a:spAutoFit/>
          </a:bodyPr>
          <a:lstStyle/>
          <a:p>
            <a:r>
              <a:rPr lang="pt-BR" sz="2400" b="1" dirty="0">
                <a:solidFill>
                  <a:srgbClr val="FF0000"/>
                </a:solidFill>
                <a:effectLst>
                  <a:outerShdw blurRad="38100" dist="38100" dir="2700000" algn="tl">
                    <a:srgbClr val="000000">
                      <a:alpha val="43137"/>
                    </a:srgbClr>
                  </a:outerShdw>
                </a:effectLst>
              </a:rPr>
              <a:t>O que significa a </a:t>
            </a:r>
            <a:r>
              <a:rPr lang="pt-BR" sz="2400" b="1" dirty="0" smtClean="0">
                <a:solidFill>
                  <a:srgbClr val="FF0000"/>
                </a:solidFill>
                <a:effectLst>
                  <a:outerShdw blurRad="38100" dist="38100" dir="2700000" algn="tl">
                    <a:srgbClr val="000000">
                      <a:alpha val="43137"/>
                    </a:srgbClr>
                  </a:outerShdw>
                </a:effectLst>
              </a:rPr>
              <a:t>Palavra “FAMÍLIA”?</a:t>
            </a:r>
            <a:r>
              <a:rPr lang="pt-BR" sz="2400" b="1" dirty="0">
                <a:effectLst>
                  <a:outerShdw blurRad="38100" dist="38100" dir="2700000" algn="tl">
                    <a:srgbClr val="000000">
                      <a:alpha val="43137"/>
                    </a:srgbClr>
                  </a:outerShdw>
                </a:effectLst>
              </a:rPr>
              <a:t> </a:t>
            </a:r>
            <a:br>
              <a:rPr lang="pt-BR" sz="2400" b="1" dirty="0">
                <a:effectLst>
                  <a:outerShdw blurRad="38100" dist="38100" dir="2700000" algn="tl">
                    <a:srgbClr val="000000">
                      <a:alpha val="43137"/>
                    </a:srgbClr>
                  </a:outerShdw>
                </a:effectLst>
              </a:rPr>
            </a:br>
            <a:r>
              <a:rPr lang="pt-BR" sz="2400" b="1" dirty="0">
                <a:effectLst>
                  <a:outerShdw blurRad="38100" dist="38100" dir="2700000" algn="tl">
                    <a:srgbClr val="000000">
                      <a:alpha val="43137"/>
                    </a:srgbClr>
                  </a:outerShdw>
                </a:effectLst>
              </a:rPr>
              <a:t>Você tem consciência que, se </a:t>
            </a:r>
            <a:r>
              <a:rPr lang="pt-BR" sz="2400" b="1" dirty="0" smtClean="0">
                <a:effectLst>
                  <a:outerShdw blurRad="38100" dist="38100" dir="2700000" algn="tl">
                    <a:srgbClr val="000000">
                      <a:alpha val="43137"/>
                    </a:srgbClr>
                  </a:outerShdw>
                </a:effectLst>
              </a:rPr>
              <a:t>morrêssemos </a:t>
            </a:r>
            <a:r>
              <a:rPr lang="pt-BR" sz="2400" b="1" dirty="0">
                <a:effectLst>
                  <a:outerShdw blurRad="38100" dist="38100" dir="2700000" algn="tl">
                    <a:srgbClr val="000000">
                      <a:alpha val="43137"/>
                    </a:srgbClr>
                  </a:outerShdw>
                </a:effectLst>
              </a:rPr>
              <a:t>amanhã, a empresa onde trabalhamos nos substituiria rapidamente?   </a:t>
            </a:r>
            <a:br>
              <a:rPr lang="pt-BR" sz="2400" b="1" dirty="0">
                <a:effectLst>
                  <a:outerShdw blurRad="38100" dist="38100" dir="2700000" algn="tl">
                    <a:srgbClr val="000000">
                      <a:alpha val="43137"/>
                    </a:srgbClr>
                  </a:outerShdw>
                </a:effectLst>
              </a:rPr>
            </a:br>
            <a:r>
              <a:rPr lang="pt-BR" sz="2400" b="1" dirty="0" smtClean="0">
                <a:effectLst>
                  <a:outerShdw blurRad="38100" dist="38100" dir="2700000" algn="tl">
                    <a:srgbClr val="000000">
                      <a:alpha val="43137"/>
                    </a:srgbClr>
                  </a:outerShdw>
                </a:effectLst>
              </a:rPr>
              <a:t>Mas </a:t>
            </a:r>
            <a:r>
              <a:rPr lang="pt-BR" sz="2400" b="1" dirty="0">
                <a:effectLst>
                  <a:outerShdw blurRad="38100" dist="38100" dir="2700000" algn="tl">
                    <a:srgbClr val="000000">
                      <a:alpha val="43137"/>
                    </a:srgbClr>
                  </a:outerShdw>
                </a:effectLst>
              </a:rPr>
              <a:t>a família que deixamos para trás, sentirá a nossa falta </a:t>
            </a:r>
            <a:br>
              <a:rPr lang="pt-BR" sz="2400" b="1" dirty="0">
                <a:effectLst>
                  <a:outerShdw blurRad="38100" dist="38100" dir="2700000" algn="tl">
                    <a:srgbClr val="000000">
                      <a:alpha val="43137"/>
                    </a:srgbClr>
                  </a:outerShdw>
                </a:effectLst>
              </a:rPr>
            </a:br>
            <a:r>
              <a:rPr lang="pt-BR" sz="2400" b="1" dirty="0">
                <a:effectLst>
                  <a:outerShdw blurRad="38100" dist="38100" dir="2700000" algn="tl">
                    <a:srgbClr val="000000">
                      <a:alpha val="43137"/>
                    </a:srgbClr>
                  </a:outerShdw>
                </a:effectLst>
              </a:rPr>
              <a:t>para o resto das suas vidas. </a:t>
            </a:r>
            <a:br>
              <a:rPr lang="pt-BR" sz="2400" b="1" dirty="0">
                <a:effectLst>
                  <a:outerShdw blurRad="38100" dist="38100" dir="2700000" algn="tl">
                    <a:srgbClr val="000000">
                      <a:alpha val="43137"/>
                    </a:srgbClr>
                  </a:outerShdw>
                </a:effectLst>
              </a:rPr>
            </a:br>
            <a:r>
              <a:rPr lang="pt-BR" sz="2400" b="1" dirty="0">
                <a:effectLst>
                  <a:outerShdw blurRad="38100" dist="38100" dir="2700000" algn="tl">
                    <a:srgbClr val="000000">
                      <a:alpha val="43137"/>
                    </a:srgbClr>
                  </a:outerShdw>
                </a:effectLst>
              </a:rPr>
              <a:t>Pensando nisto, já que </a:t>
            </a:r>
            <a:r>
              <a:rPr lang="pt-BR" sz="2400" b="1" dirty="0" smtClean="0">
                <a:effectLst>
                  <a:outerShdw blurRad="38100" dist="38100" dir="2700000" algn="tl">
                    <a:srgbClr val="000000">
                      <a:alpha val="43137"/>
                    </a:srgbClr>
                  </a:outerShdw>
                </a:effectLst>
              </a:rPr>
              <a:t>perdemos </a:t>
            </a:r>
            <a:r>
              <a:rPr lang="pt-BR" sz="2400" b="1" dirty="0">
                <a:effectLst>
                  <a:outerShdw blurRad="38100" dist="38100" dir="2700000" algn="tl">
                    <a:srgbClr val="000000">
                      <a:alpha val="43137"/>
                    </a:srgbClr>
                  </a:outerShdw>
                </a:effectLst>
              </a:rPr>
              <a:t>mais tempo com o trabalho do que com a família, parece um </a:t>
            </a:r>
            <a:r>
              <a:rPr lang="pt-BR" sz="2800" b="1" dirty="0">
                <a:effectLst>
                  <a:outerShdw blurRad="38100" dist="38100" dir="2700000" algn="tl">
                    <a:srgbClr val="000000">
                      <a:alpha val="43137"/>
                    </a:srgbClr>
                  </a:outerShdw>
                </a:effectLst>
              </a:rPr>
              <a:t>investimento muito </a:t>
            </a:r>
            <a:r>
              <a:rPr lang="pt-BR" sz="2400" b="1" dirty="0">
                <a:effectLst>
                  <a:outerShdw blurRad="38100" dist="38100" dir="2700000" algn="tl">
                    <a:srgbClr val="000000">
                      <a:alpha val="43137"/>
                    </a:srgbClr>
                  </a:outerShdw>
                </a:effectLst>
              </a:rPr>
              <a:t>pouco sensato, não acha? </a:t>
            </a:r>
            <a:endParaRPr lang="pt-BR" sz="2800" b="1" dirty="0">
              <a:effectLst>
                <a:outerShdw blurRad="38100" dist="38100" dir="2700000" algn="tl">
                  <a:srgbClr val="000000">
                    <a:alpha val="43137"/>
                  </a:srgbClr>
                </a:outerShdw>
              </a:effectLst>
            </a:endParaRPr>
          </a:p>
        </p:txBody>
      </p:sp>
      <p:sp>
        <p:nvSpPr>
          <p:cNvPr id="9" name="Retângulo 8"/>
          <p:cNvSpPr/>
          <p:nvPr/>
        </p:nvSpPr>
        <p:spPr>
          <a:xfrm>
            <a:off x="0" y="4357695"/>
            <a:ext cx="9108504" cy="1631216"/>
          </a:xfrm>
          <a:prstGeom prst="rect">
            <a:avLst/>
          </a:prstGeom>
          <a:solidFill>
            <a:srgbClr val="FFFF00"/>
          </a:solidFill>
        </p:spPr>
        <p:txBody>
          <a:bodyPr wrap="square">
            <a:spAutoFit/>
          </a:bodyPr>
          <a:lstStyle/>
          <a:p>
            <a:r>
              <a:rPr lang="pt-BR" sz="2400" b="1" dirty="0" smtClean="0">
                <a:solidFill>
                  <a:srgbClr val="0070C0"/>
                </a:solidFill>
                <a:effectLst>
                  <a:outerShdw blurRad="38100" dist="38100" dir="2700000" algn="tl">
                    <a:srgbClr val="000000">
                      <a:alpha val="43137"/>
                    </a:srgbClr>
                  </a:outerShdw>
                </a:effectLst>
              </a:rPr>
              <a:t>Você </a:t>
            </a:r>
            <a:r>
              <a:rPr lang="pt-BR" sz="2400" b="1" dirty="0">
                <a:solidFill>
                  <a:srgbClr val="0070C0"/>
                </a:solidFill>
                <a:effectLst>
                  <a:outerShdw blurRad="38100" dist="38100" dir="2700000" algn="tl">
                    <a:srgbClr val="000000">
                      <a:alpha val="43137"/>
                    </a:srgbClr>
                  </a:outerShdw>
                </a:effectLst>
              </a:rPr>
              <a:t>sabe o que significa a palavra Família em inglês?</a:t>
            </a:r>
            <a:r>
              <a:rPr lang="pt-BR" sz="2400" b="1" dirty="0">
                <a:effectLst>
                  <a:outerShdw blurRad="38100" dist="38100" dir="2700000" algn="tl">
                    <a:srgbClr val="000000">
                      <a:alpha val="43137"/>
                    </a:srgbClr>
                  </a:outerShdw>
                </a:effectLst>
              </a:rPr>
              <a:t>  </a:t>
            </a:r>
            <a:endParaRPr lang="pt-BR" sz="2400" b="1" dirty="0" smtClean="0">
              <a:effectLst>
                <a:outerShdw blurRad="38100" dist="38100" dir="2700000" algn="tl">
                  <a:srgbClr val="000000">
                    <a:alpha val="43137"/>
                  </a:srgbClr>
                </a:outerShdw>
              </a:effectLst>
            </a:endParaRPr>
          </a:p>
          <a:p>
            <a:r>
              <a:rPr lang="pt-BR" sz="2400" b="1" dirty="0" smtClean="0">
                <a:effectLst>
                  <a:outerShdw blurRad="38100" dist="38100" dir="2700000" algn="tl">
                    <a:srgbClr val="000000">
                      <a:alpha val="43137"/>
                    </a:srgbClr>
                  </a:outerShdw>
                </a:effectLst>
              </a:rPr>
              <a:t>                                           ‘</a:t>
            </a:r>
            <a:r>
              <a:rPr lang="pt-BR" sz="2400" b="1" dirty="0" smtClean="0">
                <a:solidFill>
                  <a:srgbClr val="FF0000"/>
                </a:solidFill>
                <a:effectLst>
                  <a:outerShdw blurRad="38100" dist="38100" dir="2700000" algn="tl">
                    <a:srgbClr val="000000">
                      <a:alpha val="43137"/>
                    </a:srgbClr>
                  </a:outerShdw>
                </a:effectLst>
              </a:rPr>
              <a:t>FAMILY</a:t>
            </a:r>
            <a:r>
              <a:rPr lang="pt-BR" sz="2400" b="1" dirty="0">
                <a:effectLst>
                  <a:outerShdw blurRad="38100" dist="38100" dir="2700000" algn="tl">
                    <a:srgbClr val="000000">
                      <a:alpha val="43137"/>
                    </a:srgbClr>
                  </a:outerShdw>
                </a:effectLst>
              </a:rPr>
              <a:t>' </a:t>
            </a:r>
            <a:r>
              <a:rPr lang="pt-BR" sz="2400" b="1" dirty="0" smtClean="0">
                <a:effectLst>
                  <a:outerShdw blurRad="38100" dist="38100" dir="2700000" algn="tl">
                    <a:srgbClr val="000000">
                      <a:alpha val="43137"/>
                    </a:srgbClr>
                  </a:outerShdw>
                </a:effectLst>
              </a:rPr>
              <a:t>=                                          (</a:t>
            </a:r>
            <a:r>
              <a:rPr lang="pt-BR" sz="2400" b="1" dirty="0">
                <a:solidFill>
                  <a:srgbClr val="FF0000"/>
                </a:solidFill>
                <a:effectLst>
                  <a:outerShdw blurRad="38100" dist="38100" dir="2700000" algn="tl">
                    <a:srgbClr val="000000">
                      <a:alpha val="43137"/>
                    </a:srgbClr>
                  </a:outerShdw>
                </a:effectLst>
              </a:rPr>
              <a:t>F</a:t>
            </a:r>
            <a:r>
              <a:rPr lang="pt-BR" sz="2400" b="1" dirty="0">
                <a:effectLst>
                  <a:outerShdw blurRad="38100" dist="38100" dir="2700000" algn="tl">
                    <a:srgbClr val="000000">
                      <a:alpha val="43137"/>
                    </a:srgbClr>
                  </a:outerShdw>
                </a:effectLst>
              </a:rPr>
              <a:t>) ATHER </a:t>
            </a:r>
            <a:r>
              <a:rPr lang="pt-BR" sz="2400" b="1" dirty="0" smtClean="0">
                <a:effectLst>
                  <a:outerShdw blurRad="38100" dist="38100" dir="2700000" algn="tl">
                    <a:srgbClr val="000000">
                      <a:alpha val="43137"/>
                    </a:srgbClr>
                  </a:outerShdw>
                </a:effectLst>
              </a:rPr>
              <a:t> (</a:t>
            </a:r>
            <a:r>
              <a:rPr lang="pt-BR" sz="2400" b="1" dirty="0" smtClean="0">
                <a:solidFill>
                  <a:srgbClr val="FF0000"/>
                </a:solidFill>
                <a:effectLst>
                  <a:outerShdw blurRad="38100" dist="38100" dir="2700000" algn="tl">
                    <a:srgbClr val="000000">
                      <a:alpha val="43137"/>
                    </a:srgbClr>
                  </a:outerShdw>
                </a:effectLst>
              </a:rPr>
              <a:t>A</a:t>
            </a:r>
            <a:r>
              <a:rPr lang="pt-BR" sz="2400" b="1" dirty="0">
                <a:effectLst>
                  <a:outerShdw blurRad="38100" dist="38100" dir="2700000" algn="tl">
                    <a:srgbClr val="000000">
                      <a:alpha val="43137"/>
                    </a:srgbClr>
                  </a:outerShdw>
                </a:effectLst>
              </a:rPr>
              <a:t>) ND </a:t>
            </a:r>
            <a:r>
              <a:rPr lang="pt-BR" sz="2400" b="1" dirty="0" smtClean="0">
                <a:effectLst>
                  <a:outerShdw blurRad="38100" dist="38100" dir="2700000" algn="tl">
                    <a:srgbClr val="000000">
                      <a:alpha val="43137"/>
                    </a:srgbClr>
                  </a:outerShdw>
                </a:effectLst>
              </a:rPr>
              <a:t> (</a:t>
            </a:r>
            <a:r>
              <a:rPr lang="pt-BR" sz="2400" b="1" dirty="0">
                <a:solidFill>
                  <a:srgbClr val="FF0000"/>
                </a:solidFill>
                <a:effectLst>
                  <a:outerShdw blurRad="38100" dist="38100" dir="2700000" algn="tl">
                    <a:srgbClr val="000000">
                      <a:alpha val="43137"/>
                    </a:srgbClr>
                  </a:outerShdw>
                </a:effectLst>
              </a:rPr>
              <a:t>M</a:t>
            </a:r>
            <a:r>
              <a:rPr lang="pt-BR" sz="2400" b="1" dirty="0">
                <a:effectLst>
                  <a:outerShdw blurRad="38100" dist="38100" dir="2700000" algn="tl">
                    <a:srgbClr val="000000">
                      <a:alpha val="43137"/>
                    </a:srgbClr>
                  </a:outerShdw>
                </a:effectLst>
              </a:rPr>
              <a:t>) OTHER </a:t>
            </a:r>
            <a:r>
              <a:rPr lang="pt-BR" sz="2400" b="1" dirty="0" smtClean="0">
                <a:effectLst>
                  <a:outerShdw blurRad="38100" dist="38100" dir="2700000" algn="tl">
                    <a:srgbClr val="000000">
                      <a:alpha val="43137"/>
                    </a:srgbClr>
                  </a:outerShdw>
                </a:effectLst>
              </a:rPr>
              <a:t> (</a:t>
            </a:r>
            <a:r>
              <a:rPr lang="pt-BR" sz="2400" b="1" dirty="0" smtClean="0">
                <a:solidFill>
                  <a:srgbClr val="FF0000"/>
                </a:solidFill>
                <a:effectLst>
                  <a:outerShdw blurRad="38100" dist="38100" dir="2700000" algn="tl">
                    <a:srgbClr val="000000">
                      <a:alpha val="43137"/>
                    </a:srgbClr>
                  </a:outerShdw>
                </a:effectLst>
              </a:rPr>
              <a:t>I</a:t>
            </a:r>
            <a:r>
              <a:rPr lang="pt-BR" sz="2400" b="1" dirty="0">
                <a:effectLst>
                  <a:outerShdw blurRad="38100" dist="38100" dir="2700000" algn="tl">
                    <a:srgbClr val="000000">
                      <a:alpha val="43137"/>
                    </a:srgbClr>
                  </a:outerShdw>
                </a:effectLst>
              </a:rPr>
              <a:t>)  </a:t>
            </a:r>
            <a:r>
              <a:rPr lang="pt-BR" sz="2400" b="1" dirty="0" smtClean="0">
                <a:effectLst>
                  <a:outerShdw blurRad="38100" dist="38100" dir="2700000" algn="tl">
                    <a:srgbClr val="000000">
                      <a:alpha val="43137"/>
                    </a:srgbClr>
                  </a:outerShdw>
                </a:effectLst>
              </a:rPr>
              <a:t>(</a:t>
            </a:r>
            <a:r>
              <a:rPr lang="pt-BR" sz="2400" b="1" dirty="0" smtClean="0">
                <a:solidFill>
                  <a:srgbClr val="FF0000"/>
                </a:solidFill>
                <a:effectLst>
                  <a:outerShdw blurRad="38100" dist="38100" dir="2700000" algn="tl">
                    <a:srgbClr val="000000">
                      <a:alpha val="43137"/>
                    </a:srgbClr>
                  </a:outerShdw>
                </a:effectLst>
              </a:rPr>
              <a:t>L</a:t>
            </a:r>
            <a:r>
              <a:rPr lang="pt-BR" sz="2400" b="1" dirty="0">
                <a:effectLst>
                  <a:outerShdw blurRad="38100" dist="38100" dir="2700000" algn="tl">
                    <a:srgbClr val="000000">
                      <a:alpha val="43137"/>
                    </a:srgbClr>
                  </a:outerShdw>
                </a:effectLst>
              </a:rPr>
              <a:t>) </a:t>
            </a:r>
            <a:r>
              <a:rPr lang="pt-BR" sz="2400" b="1" dirty="0" smtClean="0">
                <a:effectLst>
                  <a:outerShdw blurRad="38100" dist="38100" dir="2700000" algn="tl">
                    <a:srgbClr val="000000">
                      <a:alpha val="43137"/>
                    </a:srgbClr>
                  </a:outerShdw>
                </a:effectLst>
              </a:rPr>
              <a:t>Love  (</a:t>
            </a:r>
            <a:r>
              <a:rPr lang="pt-BR" sz="2400" b="1" dirty="0" smtClean="0">
                <a:solidFill>
                  <a:srgbClr val="FF0000"/>
                </a:solidFill>
                <a:effectLst>
                  <a:outerShdw blurRad="38100" dist="38100" dir="2700000" algn="tl">
                    <a:srgbClr val="000000">
                      <a:alpha val="43137"/>
                    </a:srgbClr>
                  </a:outerShdw>
                </a:effectLst>
              </a:rPr>
              <a:t>Y</a:t>
            </a:r>
            <a:r>
              <a:rPr lang="pt-BR" sz="2400" b="1" dirty="0" smtClean="0">
                <a:effectLst>
                  <a:outerShdw blurRad="38100" dist="38100" dir="2700000" algn="tl">
                    <a:srgbClr val="000000">
                      <a:alpha val="43137"/>
                    </a:srgbClr>
                  </a:outerShdw>
                </a:effectLst>
              </a:rPr>
              <a:t>)ou              </a:t>
            </a:r>
          </a:p>
          <a:p>
            <a:r>
              <a:rPr lang="pt-BR" sz="2800" b="1" dirty="0" smtClean="0">
                <a:solidFill>
                  <a:srgbClr val="FF0000"/>
                </a:solidFill>
                <a:effectLst>
                  <a:outerShdw blurRad="38100" dist="38100" dir="2700000" algn="tl">
                    <a:srgbClr val="000000">
                      <a:alpha val="43137"/>
                    </a:srgbClr>
                  </a:outerShdw>
                </a:effectLst>
              </a:rPr>
              <a:t> </a:t>
            </a:r>
            <a:r>
              <a:rPr lang="pt-BR" sz="2400" b="1" dirty="0" smtClean="0">
                <a:solidFill>
                  <a:srgbClr val="FF0000"/>
                </a:solidFill>
                <a:effectLst>
                  <a:outerShdw blurRad="38100" dist="38100" dir="2700000" algn="tl">
                    <a:srgbClr val="000000">
                      <a:alpha val="43137"/>
                    </a:srgbClr>
                  </a:outerShdw>
                </a:effectLst>
              </a:rPr>
              <a:t>Pai</a:t>
            </a:r>
            <a:r>
              <a:rPr lang="pt-BR" sz="2400" b="1" dirty="0">
                <a:solidFill>
                  <a:srgbClr val="FF0000"/>
                </a:solidFill>
                <a:effectLst>
                  <a:outerShdw blurRad="38100" dist="38100" dir="2700000" algn="tl">
                    <a:srgbClr val="000000">
                      <a:alpha val="43137"/>
                    </a:srgbClr>
                  </a:outerShdw>
                </a:effectLst>
              </a:rPr>
              <a:t>        </a:t>
            </a:r>
            <a:r>
              <a:rPr lang="pt-BR" sz="2400" b="1" dirty="0" smtClean="0">
                <a:solidFill>
                  <a:srgbClr val="FF0000"/>
                </a:solidFill>
                <a:effectLst>
                  <a:outerShdw blurRad="38100" dist="38100" dir="2700000" algn="tl">
                    <a:srgbClr val="000000">
                      <a:alpha val="43137"/>
                    </a:srgbClr>
                  </a:outerShdw>
                </a:effectLst>
              </a:rPr>
              <a:t>         e</a:t>
            </a:r>
            <a:r>
              <a:rPr lang="pt-BR" sz="2400" b="1" dirty="0">
                <a:solidFill>
                  <a:srgbClr val="FF0000"/>
                </a:solidFill>
                <a:effectLst>
                  <a:outerShdw blurRad="38100" dist="38100" dir="2700000" algn="tl">
                    <a:srgbClr val="000000">
                      <a:alpha val="43137"/>
                    </a:srgbClr>
                  </a:outerShdw>
                </a:effectLst>
              </a:rPr>
              <a:t> </a:t>
            </a:r>
            <a:r>
              <a:rPr lang="pt-BR" sz="2400" b="1" dirty="0" smtClean="0">
                <a:solidFill>
                  <a:srgbClr val="FF0000"/>
                </a:solidFill>
                <a:effectLst>
                  <a:outerShdw blurRad="38100" dist="38100" dir="2700000" algn="tl">
                    <a:srgbClr val="000000">
                      <a:alpha val="43137"/>
                    </a:srgbClr>
                  </a:outerShdw>
                </a:effectLst>
              </a:rPr>
              <a:t>            Mãe</a:t>
            </a:r>
            <a:r>
              <a:rPr lang="pt-BR" sz="2400" b="1" dirty="0">
                <a:solidFill>
                  <a:srgbClr val="FF0000"/>
                </a:solidFill>
                <a:effectLst>
                  <a:outerShdw blurRad="38100" dist="38100" dir="2700000" algn="tl">
                    <a:srgbClr val="000000">
                      <a:alpha val="43137"/>
                    </a:srgbClr>
                  </a:outerShdw>
                </a:effectLst>
              </a:rPr>
              <a:t> </a:t>
            </a:r>
            <a:r>
              <a:rPr lang="pt-BR" sz="2400" b="1" dirty="0" smtClean="0">
                <a:solidFill>
                  <a:srgbClr val="FF0000"/>
                </a:solidFill>
                <a:effectLst>
                  <a:outerShdw blurRad="38100" dist="38100" dir="2700000" algn="tl">
                    <a:srgbClr val="000000">
                      <a:alpha val="43137"/>
                    </a:srgbClr>
                  </a:outerShdw>
                </a:effectLst>
              </a:rPr>
              <a:t>              Eu</a:t>
            </a:r>
            <a:r>
              <a:rPr lang="pt-BR" sz="2400" b="1" dirty="0">
                <a:solidFill>
                  <a:srgbClr val="FF0000"/>
                </a:solidFill>
                <a:effectLst>
                  <a:outerShdw blurRad="38100" dist="38100" dir="2700000" algn="tl">
                    <a:srgbClr val="000000">
                      <a:alpha val="43137"/>
                    </a:srgbClr>
                  </a:outerShdw>
                </a:effectLst>
              </a:rPr>
              <a:t>  </a:t>
            </a:r>
            <a:r>
              <a:rPr lang="pt-BR" sz="2400" b="1" dirty="0" smtClean="0">
                <a:solidFill>
                  <a:srgbClr val="FF0000"/>
                </a:solidFill>
                <a:effectLst>
                  <a:outerShdw blurRad="38100" dist="38100" dir="2700000" algn="tl">
                    <a:srgbClr val="000000">
                      <a:alpha val="43137"/>
                    </a:srgbClr>
                  </a:outerShdw>
                </a:effectLst>
              </a:rPr>
              <a:t>  Amo        Vocês</a:t>
            </a:r>
            <a:r>
              <a:rPr lang="pt-BR" sz="2800" b="1" dirty="0">
                <a:effectLst>
                  <a:outerShdw blurRad="38100" dist="38100" dir="2700000" algn="tl">
                    <a:srgbClr val="000000">
                      <a:alpha val="43137"/>
                    </a:srgbClr>
                  </a:outerShdw>
                </a:effectLst>
              </a:rPr>
              <a:t> </a:t>
            </a:r>
          </a:p>
        </p:txBody>
      </p:sp>
      <p:pic>
        <p:nvPicPr>
          <p:cNvPr id="10" name="Imagem 9" descr="Sem título.png"/>
          <p:cNvPicPr>
            <a:picLocks noChangeAspect="1"/>
          </p:cNvPicPr>
          <p:nvPr/>
        </p:nvPicPr>
        <p:blipFill>
          <a:blip r:embed="rId6" cstate="print"/>
          <a:stretch>
            <a:fillRect/>
          </a:stretch>
        </p:blipFill>
        <p:spPr>
          <a:xfrm>
            <a:off x="0" y="0"/>
            <a:ext cx="1285852" cy="1214422"/>
          </a:xfrm>
          <a:prstGeom prst="rect">
            <a:avLst/>
          </a:prstGeom>
        </p:spPr>
      </p:pic>
      <p:sp>
        <p:nvSpPr>
          <p:cNvPr id="11" name="CaixaDeTexto 10"/>
          <p:cNvSpPr txBox="1"/>
          <p:nvPr/>
        </p:nvSpPr>
        <p:spPr>
          <a:xfrm>
            <a:off x="0" y="6215082"/>
            <a:ext cx="5643570" cy="369332"/>
          </a:xfrm>
          <a:prstGeom prst="rect">
            <a:avLst/>
          </a:prstGeom>
          <a:noFill/>
        </p:spPr>
        <p:txBody>
          <a:bodyPr wrap="square" rtlCol="0">
            <a:spAutoFit/>
          </a:bodyPr>
          <a:lstStyle/>
          <a:p>
            <a:r>
              <a:rPr lang="pt-BR" b="1" dirty="0" smtClean="0">
                <a:solidFill>
                  <a:schemeClr val="bg1"/>
                </a:solidFill>
                <a:latin typeface="Arial Narrow" pitchFamily="34" charset="0"/>
              </a:rPr>
              <a:t>Esta página é para, somente, o dia do Terço com as famílias</a:t>
            </a:r>
            <a:endParaRPr lang="pt-BR" b="1" dirty="0">
              <a:solidFill>
                <a:schemeClr val="bg1"/>
              </a:solidFill>
              <a:latin typeface="Arial Narrow" pitchFamily="34" charset="0"/>
            </a:endParaRPr>
          </a:p>
        </p:txBody>
      </p:sp>
    </p:spTree>
    <p:extLst>
      <p:ext uri="{BB962C8B-B14F-4D97-AF65-F5344CB8AC3E}">
        <p14:creationId xmlns="" xmlns:p14="http://schemas.microsoft.com/office/powerpoint/2010/main" val="3131683160"/>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7105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8"/>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28670"/>
            <a:ext cx="8229600" cy="1285884"/>
          </a:xfrm>
        </p:spPr>
        <p:txBody>
          <a:bodyPr>
            <a:noAutofit/>
          </a:bodyPr>
          <a:lstStyle/>
          <a:p>
            <a:pPr algn="ctr"/>
            <a:r>
              <a:rPr lang="pt-B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TERÇO DOS HOMENS </a:t>
            </a:r>
            <a:br>
              <a:rPr lang="pt-B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pt-B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MOVIMENTO MARIANO</a:t>
            </a:r>
            <a:endParaRPr lang="pt-BR" sz="4000" dirty="0"/>
          </a:p>
        </p:txBody>
      </p:sp>
      <p:sp>
        <p:nvSpPr>
          <p:cNvPr id="3" name="Espaço Reservado para Conteúdo 2"/>
          <p:cNvSpPr>
            <a:spLocks noGrp="1"/>
          </p:cNvSpPr>
          <p:nvPr>
            <p:ph idx="1"/>
          </p:nvPr>
        </p:nvSpPr>
        <p:spPr>
          <a:xfrm>
            <a:off x="457200" y="3284984"/>
            <a:ext cx="8229600" cy="1728192"/>
          </a:xfrm>
        </p:spPr>
        <p:txBody>
          <a:bodyPr>
            <a:normAutofit/>
          </a:bodyPr>
          <a:lstStyle/>
          <a:p>
            <a:pPr algn="r"/>
            <a:r>
              <a:rPr lang="pt-BR" sz="3200" b="1" dirty="0" smtClean="0"/>
              <a:t>Esta demonstração é para orientar como se reza o Terço dos Homens, conforme sua origem</a:t>
            </a:r>
            <a:endParaRPr lang="pt-BR" sz="2800" dirty="0"/>
          </a:p>
        </p:txBody>
      </p:sp>
    </p:spTree>
  </p:cSld>
  <p:clrMapOvr>
    <a:masterClrMapping/>
  </p:clrMapOvr>
  <p:transition spd="slow">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357158" y="4714885"/>
            <a:ext cx="4214842" cy="2062103"/>
          </a:xfrm>
          <a:prstGeom prst="rect">
            <a:avLst/>
          </a:prstGeom>
          <a:noFill/>
        </p:spPr>
        <p:txBody>
          <a:bodyPr wrap="square" rtlCol="0">
            <a:spAutoFit/>
          </a:bodyPr>
          <a:lstStyle/>
          <a:p>
            <a:r>
              <a:rPr lang="pt-BR" sz="2800" b="1" dirty="0" smtClean="0">
                <a:solidFill>
                  <a:srgbClr val="FF0000"/>
                </a:solidFill>
                <a:effectLst>
                  <a:outerShdw blurRad="38100" dist="38100" dir="2700000" algn="tl">
                    <a:srgbClr val="000000">
                      <a:alpha val="43137"/>
                    </a:srgbClr>
                  </a:outerShdw>
                </a:effectLst>
              </a:rPr>
              <a:t>Ela nos ajudará a ...</a:t>
            </a:r>
            <a:r>
              <a:rPr lang="pt-BR" sz="2000" b="1" dirty="0" smtClean="0">
                <a:solidFill>
                  <a:srgbClr val="FF0000"/>
                </a:solidFill>
                <a:effectLst>
                  <a:outerShdw blurRad="38100" dist="38100" dir="2700000" algn="tl">
                    <a:srgbClr val="000000">
                      <a:alpha val="43137"/>
                    </a:srgbClr>
                  </a:outerShdw>
                </a:effectLst>
              </a:rPr>
              <a:t/>
            </a:r>
            <a:br>
              <a:rPr lang="pt-BR" sz="2000" b="1" dirty="0" smtClean="0">
                <a:solidFill>
                  <a:srgbClr val="FF0000"/>
                </a:solidFill>
                <a:effectLst>
                  <a:outerShdw blurRad="38100" dist="38100" dir="2700000" algn="tl">
                    <a:srgbClr val="000000">
                      <a:alpha val="43137"/>
                    </a:srgbClr>
                  </a:outerShdw>
                </a:effectLst>
              </a:rPr>
            </a:br>
            <a:r>
              <a:rPr lang="pt-BR" sz="2000" b="1" dirty="0" smtClean="0">
                <a:solidFill>
                  <a:srgbClr val="FF0000"/>
                </a:solidFill>
                <a:effectLst>
                  <a:outerShdw blurRad="38100" dist="38100" dir="2700000" algn="tl">
                    <a:srgbClr val="000000">
                      <a:alpha val="43137"/>
                    </a:srgbClr>
                  </a:outerShdw>
                </a:effectLst>
              </a:rPr>
              <a:t/>
            </a:r>
            <a:br>
              <a:rPr lang="pt-BR" sz="2000" b="1" dirty="0" smtClean="0">
                <a:solidFill>
                  <a:srgbClr val="FF0000"/>
                </a:solidFill>
                <a:effectLst>
                  <a:outerShdw blurRad="38100" dist="38100" dir="2700000" algn="tl">
                    <a:srgbClr val="000000">
                      <a:alpha val="43137"/>
                    </a:srgbClr>
                  </a:outerShdw>
                </a:effectLst>
              </a:rPr>
            </a:br>
            <a:r>
              <a:rPr lang="pt-BR" sz="2000" b="1" dirty="0" smtClean="0">
                <a:solidFill>
                  <a:srgbClr val="FF0000"/>
                </a:solidFill>
                <a:effectLst>
                  <a:outerShdw blurRad="38100" dist="38100" dir="2700000" algn="tl">
                    <a:srgbClr val="000000">
                      <a:alpha val="43137"/>
                    </a:srgbClr>
                  </a:outerShdw>
                </a:effectLst>
              </a:rPr>
              <a:t>“VIVER PELO ESPÍRITO E DE MODO NENHUM  SATISFAZER OS DESEJOS DA CARNE”</a:t>
            </a:r>
          </a:p>
          <a:p>
            <a:r>
              <a:rPr lang="pt-BR" sz="2000" b="1" dirty="0">
                <a:solidFill>
                  <a:srgbClr val="FF0000"/>
                </a:solidFill>
                <a:effectLst>
                  <a:outerShdw blurRad="38100" dist="38100" dir="2700000" algn="tl">
                    <a:srgbClr val="000000">
                      <a:alpha val="43137"/>
                    </a:srgbClr>
                  </a:outerShdw>
                </a:effectLst>
              </a:rPr>
              <a:t>	</a:t>
            </a:r>
            <a:r>
              <a:rPr lang="pt-BR" sz="2000" b="1" dirty="0" smtClean="0">
                <a:solidFill>
                  <a:srgbClr val="FF0000"/>
                </a:solidFill>
                <a:effectLst>
                  <a:outerShdw blurRad="38100" dist="38100" dir="2700000" algn="tl">
                    <a:srgbClr val="000000">
                      <a:alpha val="43137"/>
                    </a:srgbClr>
                  </a:outerShdw>
                </a:effectLst>
              </a:rPr>
              <a:t>	               </a:t>
            </a:r>
            <a:r>
              <a:rPr lang="pt-BR" sz="2000" b="1" i="1" dirty="0" smtClean="0">
                <a:effectLst>
                  <a:outerShdw blurRad="38100" dist="38100" dir="2700000" algn="tl">
                    <a:srgbClr val="000000">
                      <a:alpha val="43137"/>
                    </a:srgbClr>
                  </a:outerShdw>
                </a:effectLst>
                <a:latin typeface="Bradley Hand ITC" panose="03070402050302030203" pitchFamily="66" charset="0"/>
              </a:rPr>
              <a:t>Gl 5, 16OS</a:t>
            </a:r>
            <a:endParaRPr lang="pt-BR" sz="2000" b="1" i="1" dirty="0">
              <a:effectLst>
                <a:outerShdw blurRad="38100" dist="38100" dir="2700000" algn="tl">
                  <a:srgbClr val="000000">
                    <a:alpha val="43137"/>
                  </a:srgbClr>
                </a:outerShdw>
              </a:effectLst>
              <a:latin typeface="Bradley Hand ITC" panose="03070402050302030203" pitchFamily="66" charset="0"/>
            </a:endParaRPr>
          </a:p>
        </p:txBody>
      </p:sp>
      <p:pic>
        <p:nvPicPr>
          <p:cNvPr id="5" name="Imagem 4" descr="marianasnuvens.jpg"/>
          <p:cNvPicPr>
            <a:picLocks noChangeAspect="1"/>
          </p:cNvPicPr>
          <p:nvPr/>
        </p:nvPicPr>
        <p:blipFill>
          <a:blip r:embed="rId2" cstate="print"/>
          <a:stretch>
            <a:fillRect/>
          </a:stretch>
        </p:blipFill>
        <p:spPr>
          <a:xfrm>
            <a:off x="0" y="1142984"/>
            <a:ext cx="4714876" cy="3571900"/>
          </a:xfrm>
          <a:prstGeom prst="rect">
            <a:avLst/>
          </a:prstGeom>
        </p:spPr>
      </p:pic>
      <p:pic>
        <p:nvPicPr>
          <p:cNvPr id="2051" name="Picture 3" descr="C:\Users\JCBenevides\Documents\Standar_A1.jpg"/>
          <p:cNvPicPr>
            <a:picLocks noChangeAspect="1" noChangeArrowheads="1"/>
          </p:cNvPicPr>
          <p:nvPr/>
        </p:nvPicPr>
        <p:blipFill>
          <a:blip r:embed="rId3" cstate="print"/>
          <a:srcRect/>
          <a:stretch>
            <a:fillRect/>
          </a:stretch>
        </p:blipFill>
        <p:spPr bwMode="auto">
          <a:xfrm>
            <a:off x="4714876" y="0"/>
            <a:ext cx="4429124" cy="6858000"/>
          </a:xfrm>
          <a:prstGeom prst="rect">
            <a:avLst/>
          </a:prstGeom>
          <a:noFill/>
        </p:spPr>
      </p:pic>
    </p:spTree>
    <p:extLst>
      <p:ext uri="{BB962C8B-B14F-4D97-AF65-F5344CB8AC3E}">
        <p14:creationId xmlns="" xmlns:p14="http://schemas.microsoft.com/office/powerpoint/2010/main" val="2554717695"/>
      </p:ext>
    </p:extLst>
  </p:cSld>
  <p:clrMapOvr>
    <a:masterClrMapping/>
  </p:clrMapOvr>
  <p:transition spd="slow">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1236.photobucket.com/albums/ff442/ensinamearezar/SantissimaTrindade.gif">
            <a:hlinkClick r:id="rId2"/>
          </p:cNvPr>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3262" y="0"/>
            <a:ext cx="8676456" cy="564357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CaixaDeTexto 1"/>
          <p:cNvSpPr txBox="1"/>
          <p:nvPr/>
        </p:nvSpPr>
        <p:spPr>
          <a:xfrm>
            <a:off x="214282" y="5857893"/>
            <a:ext cx="8715436" cy="646331"/>
          </a:xfrm>
          <a:prstGeom prst="rect">
            <a:avLst/>
          </a:prstGeom>
          <a:noFill/>
        </p:spPr>
        <p:txBody>
          <a:bodyPr wrap="square" rtlCol="0">
            <a:spAutoFit/>
          </a:bodyPr>
          <a:lstStyle/>
          <a:p>
            <a:pPr algn="ctr"/>
            <a:r>
              <a:rPr lang="pt-BR" sz="3600" b="1" dirty="0" smtClean="0">
                <a:effectLst>
                  <a:outerShdw blurRad="38100" dist="38100" dir="2700000" algn="tl">
                    <a:srgbClr val="000000">
                      <a:alpha val="43137"/>
                    </a:srgbClr>
                  </a:outerShdw>
                </a:effectLst>
              </a:rPr>
              <a:t>SAUDAÇÃO À SANTÍSSIMA TRINDADE</a:t>
            </a:r>
            <a:endParaRPr lang="pt-BR" sz="36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172600398"/>
      </p:ext>
    </p:extLst>
  </p:cSld>
  <p:clrMapOvr>
    <a:masterClrMapping/>
  </p:clrMapOvr>
  <p:transition spd="slow">
    <p:plu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uxo">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x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461</TotalTime>
  <Words>1624</Words>
  <Application>Microsoft Office PowerPoint</Application>
  <PresentationFormat>Apresentação na tela (4:3)</PresentationFormat>
  <Paragraphs>194</Paragraphs>
  <Slides>50</Slides>
  <Notes>0</Notes>
  <HiddenSlides>0</HiddenSlides>
  <MMClips>3</MMClips>
  <ScaleCrop>false</ScaleCrop>
  <HeadingPairs>
    <vt:vector size="4" baseType="variant">
      <vt:variant>
        <vt:lpstr>Tema</vt:lpstr>
      </vt:variant>
      <vt:variant>
        <vt:i4>1</vt:i4>
      </vt:variant>
      <vt:variant>
        <vt:lpstr>Títulos de slides</vt:lpstr>
      </vt:variant>
      <vt:variant>
        <vt:i4>50</vt:i4>
      </vt:variant>
    </vt:vector>
  </HeadingPairs>
  <TitlesOfParts>
    <vt:vector size="51" baseType="lpstr">
      <vt:lpstr>1_Fluxo</vt:lpstr>
      <vt:lpstr>Slide 1</vt:lpstr>
      <vt:lpstr>Slide 2</vt:lpstr>
      <vt:lpstr>Slide 3</vt:lpstr>
      <vt:lpstr>Explicação - continuação</vt:lpstr>
      <vt:lpstr>Slide 5</vt:lpstr>
      <vt:lpstr>Slide 6</vt:lpstr>
      <vt:lpstr>TERÇO DOS HOMENS  MOVIMENTO MARIANO</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Jaculatórias</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ORAÇÃO PELO TERÇO DOS HOMENS</vt:lpstr>
      <vt:lpstr>Slide 49</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TERÇO DOS HOMENS  MOVIMENTO MARIANO</dc:title>
  <dc:creator>Benevide</dc:creator>
  <cp:lastModifiedBy>JCBenevides</cp:lastModifiedBy>
  <cp:revision>63</cp:revision>
  <dcterms:created xsi:type="dcterms:W3CDTF">2013-06-07T12:49:50Z</dcterms:created>
  <dcterms:modified xsi:type="dcterms:W3CDTF">2014-12-14T13:15:03Z</dcterms:modified>
</cp:coreProperties>
</file>